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4"/>
  </p:notesMasterIdLst>
  <p:sldIdLst>
    <p:sldId id="256" r:id="rId2"/>
    <p:sldId id="278" r:id="rId3"/>
    <p:sldId id="257" r:id="rId4"/>
    <p:sldId id="258" r:id="rId5"/>
    <p:sldId id="309" r:id="rId6"/>
    <p:sldId id="310" r:id="rId7"/>
    <p:sldId id="262" r:id="rId8"/>
    <p:sldId id="308" r:id="rId9"/>
    <p:sldId id="311" r:id="rId10"/>
    <p:sldId id="307" r:id="rId11"/>
    <p:sldId id="303" r:id="rId12"/>
    <p:sldId id="282" r:id="rId13"/>
  </p:sldIdLst>
  <p:sldSz cx="9144000" cy="5143500" type="screen16x9"/>
  <p:notesSz cx="6858000" cy="9144000"/>
  <p:embeddedFontLst>
    <p:embeddedFont>
      <p:font typeface="Patrick Hand" panose="020B0604020202020204" charset="0"/>
      <p:regular r:id="rId15"/>
    </p:embeddedFont>
    <p:embeddedFont>
      <p:font typeface="Neucha" panose="020B0604020202020204" charset="0"/>
      <p:regular r:id="rId16"/>
    </p:embeddedFont>
    <p:embeddedFont>
      <p:font typeface="B Nazanin" panose="00000400000000000000" pitchFamily="2" charset="-78"/>
      <p:regular r:id="rId17"/>
      <p:bold r:id="rId18"/>
    </p:embeddedFont>
    <p:embeddedFont>
      <p:font typeface="Roboto Condensed"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286EB3-AE81-4692-B4F5-04BEB67896C8}">
  <a:tblStyle styleId="{B3286EB3-AE81-4692-B4F5-04BEB67896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03" autoAdjust="0"/>
    <p:restoredTop sz="86357" autoAdjust="0"/>
  </p:normalViewPr>
  <p:slideViewPr>
    <p:cSldViewPr snapToGrid="0" showGuides="1">
      <p:cViewPr varScale="1">
        <p:scale>
          <a:sx n="100" d="100"/>
          <a:sy n="100" d="100"/>
        </p:scale>
        <p:origin x="120"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6677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06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8a90a90c82_1_25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8a90a90c82_1_25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780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88df9164e0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88df9164e0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7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80213d964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80213d964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02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84d516db96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84d516db96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61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84d516db96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84d516db96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3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a:extLst>
            <a:ext uri="{FF2B5EF4-FFF2-40B4-BE49-F238E27FC236}">
              <a16:creationId xmlns:a16="http://schemas.microsoft.com/office/drawing/2014/main" xmlns="" id="{D082E5E4-77CC-1D85-F8E5-688E752A5A96}"/>
            </a:ext>
          </a:extLst>
        </p:cNvPr>
        <p:cNvGrpSpPr/>
        <p:nvPr/>
      </p:nvGrpSpPr>
      <p:grpSpPr>
        <a:xfrm>
          <a:off x="0" y="0"/>
          <a:ext cx="0" cy="0"/>
          <a:chOff x="0" y="0"/>
          <a:chExt cx="0" cy="0"/>
        </a:xfrm>
      </p:grpSpPr>
      <p:sp>
        <p:nvSpPr>
          <p:cNvPr id="1784" name="Google Shape;1784;g84d516db96_0_1510:notes">
            <a:extLst>
              <a:ext uri="{FF2B5EF4-FFF2-40B4-BE49-F238E27FC236}">
                <a16:creationId xmlns:a16="http://schemas.microsoft.com/office/drawing/2014/main" xmlns="" id="{7FF7BD43-E2D2-C3F2-4440-4EE0879DBC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84d516db96_0_1510:notes">
            <a:extLst>
              <a:ext uri="{FF2B5EF4-FFF2-40B4-BE49-F238E27FC236}">
                <a16:creationId xmlns:a16="http://schemas.microsoft.com/office/drawing/2014/main" xmlns="" id="{A5EAABA9-BE08-A145-E81F-6D851DE57E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1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8a90a90c82_1_26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0" name="Google Shape;2290;g8a90a90c82_1_26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57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97275" y="2232950"/>
            <a:ext cx="6549300" cy="1287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8100"/>
              <a:buFont typeface="Neucha"/>
              <a:buNone/>
              <a:defRPr sz="7600" b="1"/>
            </a:lvl1pPr>
            <a:lvl2pPr lvl="1"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2pPr>
            <a:lvl3pPr lvl="2"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3pPr>
            <a:lvl4pPr lvl="3"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4pPr>
            <a:lvl5pPr lvl="4"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5pPr>
            <a:lvl6pPr lvl="5"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6pPr>
            <a:lvl7pPr lvl="6"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7pPr>
            <a:lvl8pPr lvl="7"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8pPr>
            <a:lvl9pPr lvl="8"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9pPr>
          </a:lstStyle>
          <a:p>
            <a:endParaRPr/>
          </a:p>
        </p:txBody>
      </p:sp>
      <p:grpSp>
        <p:nvGrpSpPr>
          <p:cNvPr id="10" name="Google Shape;10;p2"/>
          <p:cNvGrpSpPr/>
          <p:nvPr/>
        </p:nvGrpSpPr>
        <p:grpSpPr>
          <a:xfrm rot="3553717">
            <a:off x="-190479" y="3898355"/>
            <a:ext cx="1657053" cy="1186673"/>
            <a:chOff x="2656025" y="2684075"/>
            <a:chExt cx="464100" cy="332350"/>
          </a:xfrm>
        </p:grpSpPr>
        <p:sp>
          <p:nvSpPr>
            <p:cNvPr id="11" name="Google Shape;11;p2"/>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425117">
            <a:off x="1636783" y="4272006"/>
            <a:ext cx="870560" cy="1160758"/>
            <a:chOff x="2957300" y="3608175"/>
            <a:chExt cx="231325" cy="310850"/>
          </a:xfrm>
        </p:grpSpPr>
        <p:sp>
          <p:nvSpPr>
            <p:cNvPr id="20" name="Google Shape;20;p2"/>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2084963">
            <a:off x="6461954" y="-103695"/>
            <a:ext cx="1670611" cy="1197127"/>
            <a:chOff x="692625" y="2569725"/>
            <a:chExt cx="463800" cy="332350"/>
          </a:xfrm>
        </p:grpSpPr>
        <p:sp>
          <p:nvSpPr>
            <p:cNvPr id="34" name="Google Shape;34;p2"/>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1062273">
            <a:off x="8878022" y="229689"/>
            <a:ext cx="384784" cy="1297441"/>
            <a:chOff x="954700" y="3672025"/>
            <a:chExt cx="106825" cy="360200"/>
          </a:xfrm>
        </p:grpSpPr>
        <p:sp>
          <p:nvSpPr>
            <p:cNvPr id="37" name="Google Shape;37;p2"/>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rot="1031363">
            <a:off x="8511594" y="1716289"/>
            <a:ext cx="781001" cy="756958"/>
            <a:chOff x="852825" y="3133350"/>
            <a:chExt cx="216825" cy="210150"/>
          </a:xfrm>
        </p:grpSpPr>
        <p:sp>
          <p:nvSpPr>
            <p:cNvPr id="47" name="Google Shape;47;p2"/>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rot="-9086648">
            <a:off x="6442476" y="-673704"/>
            <a:ext cx="351283" cy="1120755"/>
            <a:chOff x="616875" y="3027700"/>
            <a:chExt cx="97525" cy="311150"/>
          </a:xfrm>
        </p:grpSpPr>
        <p:sp>
          <p:nvSpPr>
            <p:cNvPr id="50" name="Google Shape;50;p2"/>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974894">
            <a:off x="7552184" y="872286"/>
            <a:ext cx="233139" cy="565604"/>
            <a:chOff x="1282375" y="3450000"/>
            <a:chExt cx="64725" cy="157025"/>
          </a:xfrm>
        </p:grpSpPr>
        <p:sp>
          <p:nvSpPr>
            <p:cNvPr id="56" name="Google Shape;56;p2"/>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302591">
            <a:off x="2690353" y="4653389"/>
            <a:ext cx="378569" cy="592888"/>
            <a:chOff x="683900" y="3612800"/>
            <a:chExt cx="105100" cy="164600"/>
          </a:xfrm>
        </p:grpSpPr>
        <p:sp>
          <p:nvSpPr>
            <p:cNvPr id="60" name="Google Shape;60;p2"/>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1974894">
            <a:off x="215209" y="2937336"/>
            <a:ext cx="233139" cy="565604"/>
            <a:chOff x="1282375" y="3450000"/>
            <a:chExt cx="64725" cy="157025"/>
          </a:xfrm>
        </p:grpSpPr>
        <p:sp>
          <p:nvSpPr>
            <p:cNvPr id="63" name="Google Shape;63;p2"/>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762759">
            <a:off x="1048283" y="3314521"/>
            <a:ext cx="590931" cy="1096303"/>
            <a:chOff x="2369275" y="3344925"/>
            <a:chExt cx="160525" cy="297800"/>
          </a:xfrm>
        </p:grpSpPr>
        <p:sp>
          <p:nvSpPr>
            <p:cNvPr id="67" name="Google Shape;67;p2"/>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txBox="1">
            <a:spLocks noGrp="1"/>
          </p:cNvSpPr>
          <p:nvPr>
            <p:ph type="subTitle" idx="1"/>
          </p:nvPr>
        </p:nvSpPr>
        <p:spPr>
          <a:xfrm>
            <a:off x="2104200" y="3320070"/>
            <a:ext cx="4935600" cy="57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800"/>
              <a:buNone/>
              <a:defRPr>
                <a:solidFill>
                  <a:schemeClr val="dk1"/>
                </a:solidFill>
              </a:defRPr>
            </a:lvl1pPr>
            <a:lvl2pPr lvl="1"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2pPr>
            <a:lvl3pPr lvl="2"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3pPr>
            <a:lvl4pPr lvl="3"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4pPr>
            <a:lvl5pPr lvl="4"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5pPr>
            <a:lvl6pPr lvl="5"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6pPr>
            <a:lvl7pPr lvl="6"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7pPr>
            <a:lvl8pPr lvl="7"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8pPr>
            <a:lvl9pPr lvl="8"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9pPr>
          </a:lstStyle>
          <a:p>
            <a:endParaRPr/>
          </a:p>
        </p:txBody>
      </p:sp>
      <p:grpSp>
        <p:nvGrpSpPr>
          <p:cNvPr id="83" name="Google Shape;83;p2"/>
          <p:cNvGrpSpPr/>
          <p:nvPr/>
        </p:nvGrpSpPr>
        <p:grpSpPr>
          <a:xfrm rot="4092482">
            <a:off x="8037452" y="-173701"/>
            <a:ext cx="773115" cy="298133"/>
            <a:chOff x="1154075" y="3734125"/>
            <a:chExt cx="201750" cy="77800"/>
          </a:xfrm>
        </p:grpSpPr>
        <p:sp>
          <p:nvSpPr>
            <p:cNvPr id="84" name="Google Shape;84;p2"/>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415750">
            <a:off x="8122903" y="501184"/>
            <a:ext cx="602211" cy="1005088"/>
            <a:chOff x="1980950" y="3649100"/>
            <a:chExt cx="146600" cy="244675"/>
          </a:xfrm>
        </p:grpSpPr>
        <p:sp>
          <p:nvSpPr>
            <p:cNvPr id="93" name="Google Shape;93;p2"/>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897778">
            <a:off x="7790034" y="1701916"/>
            <a:ext cx="540259" cy="223794"/>
            <a:chOff x="2333000" y="3750375"/>
            <a:chExt cx="157050" cy="65050"/>
          </a:xfrm>
        </p:grpSpPr>
        <p:sp>
          <p:nvSpPr>
            <p:cNvPr id="107" name="Google Shape;107;p2"/>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12"/>
        <p:cNvGrpSpPr/>
        <p:nvPr/>
      </p:nvGrpSpPr>
      <p:grpSpPr>
        <a:xfrm>
          <a:off x="0" y="0"/>
          <a:ext cx="0" cy="0"/>
          <a:chOff x="0" y="0"/>
          <a:chExt cx="0" cy="0"/>
        </a:xfrm>
      </p:grpSpPr>
      <p:grpSp>
        <p:nvGrpSpPr>
          <p:cNvPr id="113" name="Google Shape;113;p3"/>
          <p:cNvGrpSpPr/>
          <p:nvPr/>
        </p:nvGrpSpPr>
        <p:grpSpPr>
          <a:xfrm rot="3553717">
            <a:off x="-190479" y="3898355"/>
            <a:ext cx="1657053" cy="1186673"/>
            <a:chOff x="2656025" y="2684075"/>
            <a:chExt cx="464100" cy="332350"/>
          </a:xfrm>
        </p:grpSpPr>
        <p:sp>
          <p:nvSpPr>
            <p:cNvPr id="114" name="Google Shape;114;p3"/>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rot="1425117">
            <a:off x="1636783" y="4272006"/>
            <a:ext cx="870560" cy="1160758"/>
            <a:chOff x="2957300" y="3608175"/>
            <a:chExt cx="231325" cy="310850"/>
          </a:xfrm>
        </p:grpSpPr>
        <p:sp>
          <p:nvSpPr>
            <p:cNvPr id="123" name="Google Shape;123;p3"/>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2084963">
            <a:off x="6461954" y="-103695"/>
            <a:ext cx="1670611" cy="1197127"/>
            <a:chOff x="692625" y="2569725"/>
            <a:chExt cx="463800" cy="332350"/>
          </a:xfrm>
        </p:grpSpPr>
        <p:sp>
          <p:nvSpPr>
            <p:cNvPr id="137" name="Google Shape;137;p3"/>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3"/>
          <p:cNvGrpSpPr/>
          <p:nvPr/>
        </p:nvGrpSpPr>
        <p:grpSpPr>
          <a:xfrm rot="-1062273">
            <a:off x="8878022" y="229689"/>
            <a:ext cx="384784" cy="1297441"/>
            <a:chOff x="954700" y="3672025"/>
            <a:chExt cx="106825" cy="360200"/>
          </a:xfrm>
        </p:grpSpPr>
        <p:sp>
          <p:nvSpPr>
            <p:cNvPr id="140" name="Google Shape;140;p3"/>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rot="1031363">
            <a:off x="8511594" y="1716289"/>
            <a:ext cx="781001" cy="756958"/>
            <a:chOff x="852825" y="3133350"/>
            <a:chExt cx="216825" cy="210150"/>
          </a:xfrm>
        </p:grpSpPr>
        <p:sp>
          <p:nvSpPr>
            <p:cNvPr id="150" name="Google Shape;150;p3"/>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rot="-9086648">
            <a:off x="6442476" y="-673704"/>
            <a:ext cx="351283" cy="1120755"/>
            <a:chOff x="616875" y="3027700"/>
            <a:chExt cx="97525" cy="311150"/>
          </a:xfrm>
        </p:grpSpPr>
        <p:sp>
          <p:nvSpPr>
            <p:cNvPr id="153" name="Google Shape;153;p3"/>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3"/>
          <p:cNvGrpSpPr/>
          <p:nvPr/>
        </p:nvGrpSpPr>
        <p:grpSpPr>
          <a:xfrm rot="1974894">
            <a:off x="7552184" y="872286"/>
            <a:ext cx="233139" cy="565604"/>
            <a:chOff x="1282375" y="3450000"/>
            <a:chExt cx="64725" cy="157025"/>
          </a:xfrm>
        </p:grpSpPr>
        <p:sp>
          <p:nvSpPr>
            <p:cNvPr id="159" name="Google Shape;159;p3"/>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rot="1302591">
            <a:off x="2690353" y="4653389"/>
            <a:ext cx="378569" cy="592888"/>
            <a:chOff x="683900" y="3612800"/>
            <a:chExt cx="105100" cy="164600"/>
          </a:xfrm>
        </p:grpSpPr>
        <p:sp>
          <p:nvSpPr>
            <p:cNvPr id="163" name="Google Shape;163;p3"/>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rot="1974894">
            <a:off x="215209" y="2937336"/>
            <a:ext cx="233139" cy="565604"/>
            <a:chOff x="1282375" y="3450000"/>
            <a:chExt cx="64725" cy="157025"/>
          </a:xfrm>
        </p:grpSpPr>
        <p:sp>
          <p:nvSpPr>
            <p:cNvPr id="166" name="Google Shape;166;p3"/>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rot="-762759">
            <a:off x="1048283" y="3314521"/>
            <a:ext cx="590931" cy="1096303"/>
            <a:chOff x="2369275" y="3344925"/>
            <a:chExt cx="160525" cy="297800"/>
          </a:xfrm>
        </p:grpSpPr>
        <p:sp>
          <p:nvSpPr>
            <p:cNvPr id="170" name="Google Shape;170;p3"/>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
          <p:cNvGrpSpPr/>
          <p:nvPr/>
        </p:nvGrpSpPr>
        <p:grpSpPr>
          <a:xfrm rot="4092482">
            <a:off x="8037452" y="-173701"/>
            <a:ext cx="773115" cy="298133"/>
            <a:chOff x="1154075" y="3734125"/>
            <a:chExt cx="201750" cy="77800"/>
          </a:xfrm>
        </p:grpSpPr>
        <p:sp>
          <p:nvSpPr>
            <p:cNvPr id="186" name="Google Shape;186;p3"/>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1415750">
            <a:off x="8122903" y="501184"/>
            <a:ext cx="602211" cy="1005088"/>
            <a:chOff x="1980950" y="3649100"/>
            <a:chExt cx="146600" cy="244675"/>
          </a:xfrm>
        </p:grpSpPr>
        <p:sp>
          <p:nvSpPr>
            <p:cNvPr id="195" name="Google Shape;195;p3"/>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
          <p:cNvGrpSpPr/>
          <p:nvPr/>
        </p:nvGrpSpPr>
        <p:grpSpPr>
          <a:xfrm rot="897778">
            <a:off x="7790034" y="1701916"/>
            <a:ext cx="540259" cy="223794"/>
            <a:chOff x="2333000" y="3750375"/>
            <a:chExt cx="157050" cy="65050"/>
          </a:xfrm>
        </p:grpSpPr>
        <p:sp>
          <p:nvSpPr>
            <p:cNvPr id="209" name="Google Shape;209;p3"/>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7"/>
        <p:cNvGrpSpPr/>
        <p:nvPr/>
      </p:nvGrpSpPr>
      <p:grpSpPr>
        <a:xfrm>
          <a:off x="0" y="0"/>
          <a:ext cx="0" cy="0"/>
          <a:chOff x="0" y="0"/>
          <a:chExt cx="0" cy="0"/>
        </a:xfrm>
      </p:grpSpPr>
      <p:sp>
        <p:nvSpPr>
          <p:cNvPr id="308" name="Google Shape;308;p5"/>
          <p:cNvSpPr txBox="1">
            <a:spLocks noGrp="1"/>
          </p:cNvSpPr>
          <p:nvPr>
            <p:ph type="subTitle" idx="1"/>
          </p:nvPr>
        </p:nvSpPr>
        <p:spPr>
          <a:xfrm>
            <a:off x="719976" y="1244195"/>
            <a:ext cx="7704000" cy="33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Roboto Condensed"/>
              <a:buNone/>
              <a:defRPr sz="12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309" name="Google Shape;309;p5"/>
          <p:cNvSpPr txBox="1">
            <a:spLocks noGrp="1"/>
          </p:cNvSpPr>
          <p:nvPr>
            <p:ph type="ctrTitle"/>
          </p:nvPr>
        </p:nvSpPr>
        <p:spPr>
          <a:xfrm>
            <a:off x="720000" y="42285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grpSp>
        <p:nvGrpSpPr>
          <p:cNvPr id="310" name="Google Shape;310;p5"/>
          <p:cNvGrpSpPr/>
          <p:nvPr/>
        </p:nvGrpSpPr>
        <p:grpSpPr>
          <a:xfrm rot="-1403612" flipH="1">
            <a:off x="7449365" y="-167799"/>
            <a:ext cx="933827" cy="906562"/>
            <a:chOff x="1428925" y="2779850"/>
            <a:chExt cx="216825" cy="210450"/>
          </a:xfrm>
        </p:grpSpPr>
        <p:sp>
          <p:nvSpPr>
            <p:cNvPr id="311" name="Google Shape;311;p5"/>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5"/>
          <p:cNvGrpSpPr/>
          <p:nvPr/>
        </p:nvGrpSpPr>
        <p:grpSpPr>
          <a:xfrm rot="1184074" flipH="1">
            <a:off x="8073789" y="853954"/>
            <a:ext cx="946251" cy="568145"/>
            <a:chOff x="3404153" y="3858690"/>
            <a:chExt cx="195697" cy="117494"/>
          </a:xfrm>
        </p:grpSpPr>
        <p:sp>
          <p:nvSpPr>
            <p:cNvPr id="314" name="Google Shape;314;p5"/>
            <p:cNvSpPr/>
            <p:nvPr/>
          </p:nvSpPr>
          <p:spPr>
            <a:xfrm rot="2215357">
              <a:off x="3427764" y="3867620"/>
              <a:ext cx="62996" cy="99633"/>
            </a:xfrm>
            <a:custGeom>
              <a:avLst/>
              <a:gdLst/>
              <a:ahLst/>
              <a:cxnLst/>
              <a:rect l="l" t="t" r="r" b="b"/>
              <a:pathLst>
                <a:path w="2520" h="3985" extrusionOk="0">
                  <a:moveTo>
                    <a:pt x="1670" y="258"/>
                  </a:moveTo>
                  <a:cubicBezTo>
                    <a:pt x="1904" y="258"/>
                    <a:pt x="2092" y="457"/>
                    <a:pt x="2113" y="778"/>
                  </a:cubicBezTo>
                  <a:cubicBezTo>
                    <a:pt x="2136" y="1045"/>
                    <a:pt x="2067" y="1242"/>
                    <a:pt x="2020" y="1439"/>
                  </a:cubicBezTo>
                  <a:lnTo>
                    <a:pt x="1939" y="1823"/>
                  </a:lnTo>
                  <a:cubicBezTo>
                    <a:pt x="1846" y="1741"/>
                    <a:pt x="1742" y="1648"/>
                    <a:pt x="1649" y="1614"/>
                  </a:cubicBezTo>
                  <a:cubicBezTo>
                    <a:pt x="1460" y="1507"/>
                    <a:pt x="1219" y="1435"/>
                    <a:pt x="991" y="1435"/>
                  </a:cubicBezTo>
                  <a:cubicBezTo>
                    <a:pt x="897" y="1435"/>
                    <a:pt x="805" y="1447"/>
                    <a:pt x="720" y="1474"/>
                  </a:cubicBezTo>
                  <a:cubicBezTo>
                    <a:pt x="813" y="1161"/>
                    <a:pt x="975" y="778"/>
                    <a:pt x="1208" y="511"/>
                  </a:cubicBezTo>
                  <a:cubicBezTo>
                    <a:pt x="1360" y="336"/>
                    <a:pt x="1524" y="258"/>
                    <a:pt x="1670" y="258"/>
                  </a:cubicBezTo>
                  <a:close/>
                  <a:moveTo>
                    <a:pt x="963" y="1738"/>
                  </a:moveTo>
                  <a:cubicBezTo>
                    <a:pt x="990" y="1738"/>
                    <a:pt x="1017" y="1739"/>
                    <a:pt x="1045" y="1741"/>
                  </a:cubicBezTo>
                  <a:cubicBezTo>
                    <a:pt x="1231" y="1753"/>
                    <a:pt x="1428" y="1811"/>
                    <a:pt x="1568" y="1927"/>
                  </a:cubicBezTo>
                  <a:cubicBezTo>
                    <a:pt x="1718" y="2032"/>
                    <a:pt x="1765" y="2113"/>
                    <a:pt x="1800" y="2275"/>
                  </a:cubicBezTo>
                  <a:cubicBezTo>
                    <a:pt x="1730" y="2542"/>
                    <a:pt x="1626" y="2786"/>
                    <a:pt x="1533" y="3030"/>
                  </a:cubicBezTo>
                  <a:cubicBezTo>
                    <a:pt x="1475" y="3146"/>
                    <a:pt x="1440" y="3274"/>
                    <a:pt x="1359" y="3378"/>
                  </a:cubicBezTo>
                  <a:cubicBezTo>
                    <a:pt x="1146" y="3651"/>
                    <a:pt x="964" y="3749"/>
                    <a:pt x="815" y="3749"/>
                  </a:cubicBezTo>
                  <a:cubicBezTo>
                    <a:pt x="533" y="3749"/>
                    <a:pt x="371" y="3398"/>
                    <a:pt x="349" y="3216"/>
                  </a:cubicBezTo>
                  <a:cubicBezTo>
                    <a:pt x="314" y="2786"/>
                    <a:pt x="499" y="2275"/>
                    <a:pt x="558" y="2090"/>
                  </a:cubicBezTo>
                  <a:cubicBezTo>
                    <a:pt x="581" y="2020"/>
                    <a:pt x="616" y="1904"/>
                    <a:pt x="639" y="1753"/>
                  </a:cubicBezTo>
                  <a:cubicBezTo>
                    <a:pt x="750" y="1753"/>
                    <a:pt x="854" y="1738"/>
                    <a:pt x="963" y="1738"/>
                  </a:cubicBezTo>
                  <a:close/>
                  <a:moveTo>
                    <a:pt x="1746" y="1"/>
                  </a:moveTo>
                  <a:cubicBezTo>
                    <a:pt x="1661" y="1"/>
                    <a:pt x="1574" y="19"/>
                    <a:pt x="1486" y="58"/>
                  </a:cubicBezTo>
                  <a:cubicBezTo>
                    <a:pt x="1161" y="197"/>
                    <a:pt x="952" y="464"/>
                    <a:pt x="790" y="754"/>
                  </a:cubicBezTo>
                  <a:cubicBezTo>
                    <a:pt x="581" y="1114"/>
                    <a:pt x="465" y="1532"/>
                    <a:pt x="349" y="1892"/>
                  </a:cubicBezTo>
                  <a:cubicBezTo>
                    <a:pt x="209" y="2345"/>
                    <a:pt x="0" y="2983"/>
                    <a:pt x="163" y="3459"/>
                  </a:cubicBezTo>
                  <a:cubicBezTo>
                    <a:pt x="279" y="3837"/>
                    <a:pt x="506" y="3984"/>
                    <a:pt x="754" y="3984"/>
                  </a:cubicBezTo>
                  <a:cubicBezTo>
                    <a:pt x="1101" y="3984"/>
                    <a:pt x="1489" y="3695"/>
                    <a:pt x="1672" y="3343"/>
                  </a:cubicBezTo>
                  <a:cubicBezTo>
                    <a:pt x="1974" y="2786"/>
                    <a:pt x="2148" y="2136"/>
                    <a:pt x="2287" y="1509"/>
                  </a:cubicBezTo>
                  <a:cubicBezTo>
                    <a:pt x="2380" y="1126"/>
                    <a:pt x="2519" y="627"/>
                    <a:pt x="2252" y="279"/>
                  </a:cubicBezTo>
                  <a:cubicBezTo>
                    <a:pt x="2123" y="100"/>
                    <a:pt x="1942"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3538050" y="3867325"/>
              <a:ext cx="61800" cy="99475"/>
            </a:xfrm>
            <a:custGeom>
              <a:avLst/>
              <a:gdLst/>
              <a:ahLst/>
              <a:cxnLst/>
              <a:rect l="l" t="t" r="r" b="b"/>
              <a:pathLst>
                <a:path w="2472" h="3979" extrusionOk="0">
                  <a:moveTo>
                    <a:pt x="698" y="281"/>
                  </a:moveTo>
                  <a:cubicBezTo>
                    <a:pt x="841" y="281"/>
                    <a:pt x="998" y="352"/>
                    <a:pt x="1138" y="500"/>
                  </a:cubicBezTo>
                  <a:cubicBezTo>
                    <a:pt x="1312" y="686"/>
                    <a:pt x="1370" y="895"/>
                    <a:pt x="1451" y="1069"/>
                  </a:cubicBezTo>
                  <a:cubicBezTo>
                    <a:pt x="1544" y="1232"/>
                    <a:pt x="1614" y="1394"/>
                    <a:pt x="1683" y="1580"/>
                  </a:cubicBezTo>
                  <a:cubicBezTo>
                    <a:pt x="1613" y="1562"/>
                    <a:pt x="1535" y="1555"/>
                    <a:pt x="1457" y="1555"/>
                  </a:cubicBezTo>
                  <a:cubicBezTo>
                    <a:pt x="1332" y="1555"/>
                    <a:pt x="1208" y="1575"/>
                    <a:pt x="1115" y="1603"/>
                  </a:cubicBezTo>
                  <a:cubicBezTo>
                    <a:pt x="824" y="1696"/>
                    <a:pt x="650" y="1882"/>
                    <a:pt x="557" y="2137"/>
                  </a:cubicBezTo>
                  <a:cubicBezTo>
                    <a:pt x="406" y="1789"/>
                    <a:pt x="232" y="1301"/>
                    <a:pt x="244" y="849"/>
                  </a:cubicBezTo>
                  <a:cubicBezTo>
                    <a:pt x="258" y="479"/>
                    <a:pt x="459" y="281"/>
                    <a:pt x="698" y="281"/>
                  </a:cubicBezTo>
                  <a:close/>
                  <a:moveTo>
                    <a:pt x="1289" y="1766"/>
                  </a:moveTo>
                  <a:cubicBezTo>
                    <a:pt x="1405" y="1766"/>
                    <a:pt x="1521" y="1766"/>
                    <a:pt x="1637" y="1812"/>
                  </a:cubicBezTo>
                  <a:cubicBezTo>
                    <a:pt x="1718" y="1835"/>
                    <a:pt x="1742" y="1847"/>
                    <a:pt x="1788" y="1870"/>
                  </a:cubicBezTo>
                  <a:cubicBezTo>
                    <a:pt x="1892" y="2114"/>
                    <a:pt x="1962" y="2369"/>
                    <a:pt x="2032" y="2636"/>
                  </a:cubicBezTo>
                  <a:cubicBezTo>
                    <a:pt x="2067" y="2764"/>
                    <a:pt x="2125" y="2880"/>
                    <a:pt x="2125" y="3008"/>
                  </a:cubicBezTo>
                  <a:cubicBezTo>
                    <a:pt x="2131" y="3554"/>
                    <a:pt x="1930" y="3713"/>
                    <a:pt x="1712" y="3713"/>
                  </a:cubicBezTo>
                  <a:cubicBezTo>
                    <a:pt x="1526" y="3713"/>
                    <a:pt x="1327" y="3598"/>
                    <a:pt x="1231" y="3507"/>
                  </a:cubicBezTo>
                  <a:cubicBezTo>
                    <a:pt x="929" y="3182"/>
                    <a:pt x="755" y="2683"/>
                    <a:pt x="685" y="2486"/>
                  </a:cubicBezTo>
                  <a:cubicBezTo>
                    <a:pt x="673" y="2451"/>
                    <a:pt x="639" y="2369"/>
                    <a:pt x="592" y="2288"/>
                  </a:cubicBezTo>
                  <a:cubicBezTo>
                    <a:pt x="708" y="1998"/>
                    <a:pt x="975" y="1777"/>
                    <a:pt x="1289" y="1766"/>
                  </a:cubicBezTo>
                  <a:close/>
                  <a:moveTo>
                    <a:pt x="705" y="1"/>
                  </a:moveTo>
                  <a:cubicBezTo>
                    <a:pt x="480" y="1"/>
                    <a:pt x="292" y="100"/>
                    <a:pt x="174" y="326"/>
                  </a:cubicBezTo>
                  <a:cubicBezTo>
                    <a:pt x="12" y="651"/>
                    <a:pt x="0" y="965"/>
                    <a:pt x="58" y="1301"/>
                  </a:cubicBezTo>
                  <a:cubicBezTo>
                    <a:pt x="128" y="1708"/>
                    <a:pt x="302" y="2114"/>
                    <a:pt x="441" y="2474"/>
                  </a:cubicBezTo>
                  <a:cubicBezTo>
                    <a:pt x="592" y="2927"/>
                    <a:pt x="848" y="3554"/>
                    <a:pt x="1266" y="3821"/>
                  </a:cubicBezTo>
                  <a:cubicBezTo>
                    <a:pt x="1430" y="3931"/>
                    <a:pt x="1581" y="3979"/>
                    <a:pt x="1714" y="3979"/>
                  </a:cubicBezTo>
                  <a:cubicBezTo>
                    <a:pt x="2210" y="3979"/>
                    <a:pt x="2472" y="3320"/>
                    <a:pt x="2380" y="2799"/>
                  </a:cubicBezTo>
                  <a:cubicBezTo>
                    <a:pt x="2264" y="2172"/>
                    <a:pt x="2009" y="1545"/>
                    <a:pt x="1718" y="965"/>
                  </a:cubicBezTo>
                  <a:cubicBezTo>
                    <a:pt x="1544" y="616"/>
                    <a:pt x="1335" y="129"/>
                    <a:pt x="906" y="24"/>
                  </a:cubicBezTo>
                  <a:cubicBezTo>
                    <a:pt x="836" y="9"/>
                    <a:pt x="769"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
          <p:cNvSpPr/>
          <p:nvPr/>
        </p:nvSpPr>
        <p:spPr>
          <a:xfrm rot="-1076836">
            <a:off x="8665835" y="124950"/>
            <a:ext cx="733306" cy="1031368"/>
          </a:xfrm>
          <a:custGeom>
            <a:avLst/>
            <a:gdLst/>
            <a:ahLst/>
            <a:cxnLst/>
            <a:rect l="l" t="t" r="r" b="b"/>
            <a:pathLst>
              <a:path w="7024" h="9879" extrusionOk="0">
                <a:moveTo>
                  <a:pt x="2616" y="277"/>
                </a:moveTo>
                <a:cubicBezTo>
                  <a:pt x="2726" y="277"/>
                  <a:pt x="2878" y="311"/>
                  <a:pt x="2868" y="430"/>
                </a:cubicBezTo>
                <a:cubicBezTo>
                  <a:pt x="2845" y="581"/>
                  <a:pt x="2578" y="720"/>
                  <a:pt x="2438" y="779"/>
                </a:cubicBezTo>
                <a:cubicBezTo>
                  <a:pt x="1997" y="987"/>
                  <a:pt x="1510" y="1173"/>
                  <a:pt x="1045" y="1313"/>
                </a:cubicBezTo>
                <a:cubicBezTo>
                  <a:pt x="958" y="1337"/>
                  <a:pt x="806" y="1389"/>
                  <a:pt x="676" y="1389"/>
                </a:cubicBezTo>
                <a:cubicBezTo>
                  <a:pt x="564" y="1389"/>
                  <a:pt x="469" y="1350"/>
                  <a:pt x="453" y="1220"/>
                </a:cubicBezTo>
                <a:cubicBezTo>
                  <a:pt x="418" y="1034"/>
                  <a:pt x="894" y="802"/>
                  <a:pt x="1034" y="744"/>
                </a:cubicBezTo>
                <a:cubicBezTo>
                  <a:pt x="1510" y="546"/>
                  <a:pt x="1986" y="337"/>
                  <a:pt x="2566" y="279"/>
                </a:cubicBezTo>
                <a:cubicBezTo>
                  <a:pt x="2581" y="278"/>
                  <a:pt x="2598" y="277"/>
                  <a:pt x="2616" y="277"/>
                </a:cubicBezTo>
                <a:close/>
                <a:moveTo>
                  <a:pt x="3088" y="697"/>
                </a:moveTo>
                <a:cubicBezTo>
                  <a:pt x="3147" y="825"/>
                  <a:pt x="3205" y="964"/>
                  <a:pt x="3251" y="1080"/>
                </a:cubicBezTo>
                <a:cubicBezTo>
                  <a:pt x="3332" y="1313"/>
                  <a:pt x="3379" y="1591"/>
                  <a:pt x="3483" y="1835"/>
                </a:cubicBezTo>
                <a:cubicBezTo>
                  <a:pt x="3379" y="1951"/>
                  <a:pt x="3274" y="2032"/>
                  <a:pt x="3181" y="2137"/>
                </a:cubicBezTo>
                <a:cubicBezTo>
                  <a:pt x="3135" y="1951"/>
                  <a:pt x="3042" y="1754"/>
                  <a:pt x="2984" y="1603"/>
                </a:cubicBezTo>
                <a:lnTo>
                  <a:pt x="2775" y="941"/>
                </a:lnTo>
                <a:cubicBezTo>
                  <a:pt x="2891" y="871"/>
                  <a:pt x="3007" y="802"/>
                  <a:pt x="3088" y="697"/>
                </a:cubicBezTo>
                <a:close/>
                <a:moveTo>
                  <a:pt x="2659" y="1011"/>
                </a:moveTo>
                <a:cubicBezTo>
                  <a:pt x="2787" y="1394"/>
                  <a:pt x="2914" y="1835"/>
                  <a:pt x="3100" y="2206"/>
                </a:cubicBezTo>
                <a:cubicBezTo>
                  <a:pt x="3019" y="2288"/>
                  <a:pt x="2949" y="2334"/>
                  <a:pt x="2845" y="2381"/>
                </a:cubicBezTo>
                <a:cubicBezTo>
                  <a:pt x="2845" y="2206"/>
                  <a:pt x="2775" y="2044"/>
                  <a:pt x="2717" y="1881"/>
                </a:cubicBezTo>
                <a:cubicBezTo>
                  <a:pt x="2612" y="1626"/>
                  <a:pt x="2508" y="1371"/>
                  <a:pt x="2392" y="1138"/>
                </a:cubicBezTo>
                <a:lnTo>
                  <a:pt x="2380" y="1138"/>
                </a:lnTo>
                <a:cubicBezTo>
                  <a:pt x="2438" y="1104"/>
                  <a:pt x="2496" y="1080"/>
                  <a:pt x="2566" y="1046"/>
                </a:cubicBezTo>
                <a:lnTo>
                  <a:pt x="2659" y="1011"/>
                </a:lnTo>
                <a:close/>
                <a:moveTo>
                  <a:pt x="674" y="1707"/>
                </a:moveTo>
                <a:cubicBezTo>
                  <a:pt x="674" y="1881"/>
                  <a:pt x="813" y="2044"/>
                  <a:pt x="871" y="2206"/>
                </a:cubicBezTo>
                <a:cubicBezTo>
                  <a:pt x="941" y="2392"/>
                  <a:pt x="987" y="2648"/>
                  <a:pt x="1068" y="2833"/>
                </a:cubicBezTo>
                <a:cubicBezTo>
                  <a:pt x="999" y="2822"/>
                  <a:pt x="929" y="2787"/>
                  <a:pt x="871" y="2764"/>
                </a:cubicBezTo>
                <a:cubicBezTo>
                  <a:pt x="848" y="2740"/>
                  <a:pt x="825" y="2740"/>
                  <a:pt x="813" y="2729"/>
                </a:cubicBezTo>
                <a:cubicBezTo>
                  <a:pt x="732" y="2543"/>
                  <a:pt x="662" y="2357"/>
                  <a:pt x="604" y="2183"/>
                </a:cubicBezTo>
                <a:cubicBezTo>
                  <a:pt x="558" y="2032"/>
                  <a:pt x="534" y="1858"/>
                  <a:pt x="488" y="1707"/>
                </a:cubicBezTo>
                <a:close/>
                <a:moveTo>
                  <a:pt x="2311" y="1150"/>
                </a:moveTo>
                <a:cubicBezTo>
                  <a:pt x="2345" y="1533"/>
                  <a:pt x="2496" y="2090"/>
                  <a:pt x="2729" y="2427"/>
                </a:cubicBezTo>
                <a:cubicBezTo>
                  <a:pt x="2624" y="2485"/>
                  <a:pt x="2508" y="2543"/>
                  <a:pt x="2392" y="2590"/>
                </a:cubicBezTo>
                <a:cubicBezTo>
                  <a:pt x="2229" y="2648"/>
                  <a:pt x="1986" y="2729"/>
                  <a:pt x="1742" y="2787"/>
                </a:cubicBezTo>
                <a:lnTo>
                  <a:pt x="1695" y="2706"/>
                </a:lnTo>
                <a:cubicBezTo>
                  <a:pt x="1672" y="2613"/>
                  <a:pt x="1637" y="2532"/>
                  <a:pt x="1614" y="2450"/>
                </a:cubicBezTo>
                <a:cubicBezTo>
                  <a:pt x="1606" y="2439"/>
                  <a:pt x="1592" y="2433"/>
                  <a:pt x="1578" y="2433"/>
                </a:cubicBezTo>
                <a:cubicBezTo>
                  <a:pt x="1548" y="2433"/>
                  <a:pt x="1517" y="2454"/>
                  <a:pt x="1533" y="2485"/>
                </a:cubicBezTo>
                <a:cubicBezTo>
                  <a:pt x="1568" y="2578"/>
                  <a:pt x="1579" y="2671"/>
                  <a:pt x="1614" y="2775"/>
                </a:cubicBezTo>
                <a:cubicBezTo>
                  <a:pt x="1614" y="2787"/>
                  <a:pt x="1626" y="2810"/>
                  <a:pt x="1626" y="2822"/>
                </a:cubicBezTo>
                <a:cubicBezTo>
                  <a:pt x="1498" y="2833"/>
                  <a:pt x="1382" y="2845"/>
                  <a:pt x="1266" y="2845"/>
                </a:cubicBezTo>
                <a:cubicBezTo>
                  <a:pt x="1243" y="2613"/>
                  <a:pt x="1103" y="2381"/>
                  <a:pt x="1010" y="2183"/>
                </a:cubicBezTo>
                <a:cubicBezTo>
                  <a:pt x="987" y="2044"/>
                  <a:pt x="976" y="1800"/>
                  <a:pt x="871" y="1672"/>
                </a:cubicBezTo>
                <a:cubicBezTo>
                  <a:pt x="952" y="1661"/>
                  <a:pt x="1034" y="1626"/>
                  <a:pt x="1092" y="1614"/>
                </a:cubicBezTo>
                <a:lnTo>
                  <a:pt x="1219" y="1568"/>
                </a:lnTo>
                <a:cubicBezTo>
                  <a:pt x="1266" y="1684"/>
                  <a:pt x="1301" y="1823"/>
                  <a:pt x="1347" y="1939"/>
                </a:cubicBezTo>
                <a:cubicBezTo>
                  <a:pt x="1394" y="2067"/>
                  <a:pt x="1405" y="2241"/>
                  <a:pt x="1510" y="2357"/>
                </a:cubicBezTo>
                <a:cubicBezTo>
                  <a:pt x="1514" y="2362"/>
                  <a:pt x="1525" y="2365"/>
                  <a:pt x="1536" y="2365"/>
                </a:cubicBezTo>
                <a:cubicBezTo>
                  <a:pt x="1552" y="2365"/>
                  <a:pt x="1568" y="2359"/>
                  <a:pt x="1568" y="2346"/>
                </a:cubicBezTo>
                <a:cubicBezTo>
                  <a:pt x="1614" y="2195"/>
                  <a:pt x="1533" y="2021"/>
                  <a:pt x="1510" y="1881"/>
                </a:cubicBezTo>
                <a:cubicBezTo>
                  <a:pt x="1475" y="1742"/>
                  <a:pt x="1440" y="1626"/>
                  <a:pt x="1394" y="1510"/>
                </a:cubicBezTo>
                <a:cubicBezTo>
                  <a:pt x="1707" y="1417"/>
                  <a:pt x="2020" y="1278"/>
                  <a:pt x="2311" y="1150"/>
                </a:cubicBezTo>
                <a:close/>
                <a:moveTo>
                  <a:pt x="3402" y="2392"/>
                </a:moveTo>
                <a:cubicBezTo>
                  <a:pt x="3448" y="2613"/>
                  <a:pt x="3611" y="2775"/>
                  <a:pt x="3831" y="2915"/>
                </a:cubicBezTo>
                <a:cubicBezTo>
                  <a:pt x="4377" y="3286"/>
                  <a:pt x="4841" y="3205"/>
                  <a:pt x="5201" y="3867"/>
                </a:cubicBezTo>
                <a:cubicBezTo>
                  <a:pt x="5201" y="3878"/>
                  <a:pt x="5225" y="3890"/>
                  <a:pt x="5225" y="3890"/>
                </a:cubicBezTo>
                <a:cubicBezTo>
                  <a:pt x="4717" y="4876"/>
                  <a:pt x="3328" y="5422"/>
                  <a:pt x="2140" y="5422"/>
                </a:cubicBezTo>
                <a:cubicBezTo>
                  <a:pt x="1860" y="5422"/>
                  <a:pt x="1591" y="5391"/>
                  <a:pt x="1347" y="5329"/>
                </a:cubicBezTo>
                <a:cubicBezTo>
                  <a:pt x="1347" y="4552"/>
                  <a:pt x="1823" y="3832"/>
                  <a:pt x="1417" y="3135"/>
                </a:cubicBezTo>
                <a:cubicBezTo>
                  <a:pt x="1811" y="3124"/>
                  <a:pt x="2253" y="2996"/>
                  <a:pt x="2520" y="2891"/>
                </a:cubicBezTo>
                <a:cubicBezTo>
                  <a:pt x="2798" y="2787"/>
                  <a:pt x="3147" y="2624"/>
                  <a:pt x="3402" y="2392"/>
                </a:cubicBezTo>
                <a:close/>
                <a:moveTo>
                  <a:pt x="5329" y="4064"/>
                </a:moveTo>
                <a:cubicBezTo>
                  <a:pt x="5747" y="4877"/>
                  <a:pt x="5991" y="5782"/>
                  <a:pt x="6293" y="6641"/>
                </a:cubicBezTo>
                <a:cubicBezTo>
                  <a:pt x="5635" y="7768"/>
                  <a:pt x="4424" y="8307"/>
                  <a:pt x="3193" y="8307"/>
                </a:cubicBezTo>
                <a:cubicBezTo>
                  <a:pt x="2838" y="8307"/>
                  <a:pt x="2482" y="8262"/>
                  <a:pt x="2137" y="8174"/>
                </a:cubicBezTo>
                <a:cubicBezTo>
                  <a:pt x="1800" y="7349"/>
                  <a:pt x="1510" y="6479"/>
                  <a:pt x="1382" y="5608"/>
                </a:cubicBezTo>
                <a:lnTo>
                  <a:pt x="1382" y="5608"/>
                </a:lnTo>
                <a:cubicBezTo>
                  <a:pt x="1625" y="5675"/>
                  <a:pt x="1891" y="5707"/>
                  <a:pt x="2168" y="5707"/>
                </a:cubicBezTo>
                <a:cubicBezTo>
                  <a:pt x="3386" y="5707"/>
                  <a:pt x="4809" y="5086"/>
                  <a:pt x="5329" y="4064"/>
                </a:cubicBezTo>
                <a:close/>
                <a:moveTo>
                  <a:pt x="6385" y="6908"/>
                </a:moveTo>
                <a:cubicBezTo>
                  <a:pt x="6490" y="7198"/>
                  <a:pt x="6606" y="7477"/>
                  <a:pt x="6734" y="7756"/>
                </a:cubicBezTo>
                <a:cubicBezTo>
                  <a:pt x="6745" y="7779"/>
                  <a:pt x="6757" y="7790"/>
                  <a:pt x="6792" y="7814"/>
                </a:cubicBezTo>
                <a:cubicBezTo>
                  <a:pt x="6170" y="8958"/>
                  <a:pt x="4708" y="9487"/>
                  <a:pt x="3515" y="9487"/>
                </a:cubicBezTo>
                <a:cubicBezTo>
                  <a:pt x="3172" y="9487"/>
                  <a:pt x="2850" y="9443"/>
                  <a:pt x="2578" y="9358"/>
                </a:cubicBezTo>
                <a:cubicBezTo>
                  <a:pt x="2462" y="9091"/>
                  <a:pt x="2345" y="8812"/>
                  <a:pt x="2253" y="8522"/>
                </a:cubicBezTo>
                <a:lnTo>
                  <a:pt x="2253" y="8522"/>
                </a:lnTo>
                <a:cubicBezTo>
                  <a:pt x="2490" y="8608"/>
                  <a:pt x="2758" y="8642"/>
                  <a:pt x="3033" y="8642"/>
                </a:cubicBezTo>
                <a:cubicBezTo>
                  <a:pt x="3578" y="8642"/>
                  <a:pt x="4154" y="8506"/>
                  <a:pt x="4586" y="8359"/>
                </a:cubicBezTo>
                <a:cubicBezTo>
                  <a:pt x="5341" y="8092"/>
                  <a:pt x="6002" y="7616"/>
                  <a:pt x="6385" y="6908"/>
                </a:cubicBezTo>
                <a:close/>
                <a:moveTo>
                  <a:pt x="2661" y="1"/>
                </a:moveTo>
                <a:cubicBezTo>
                  <a:pt x="2126" y="1"/>
                  <a:pt x="1341" y="324"/>
                  <a:pt x="1127" y="407"/>
                </a:cubicBezTo>
                <a:cubicBezTo>
                  <a:pt x="813" y="546"/>
                  <a:pt x="465" y="674"/>
                  <a:pt x="233" y="953"/>
                </a:cubicBezTo>
                <a:cubicBezTo>
                  <a:pt x="93" y="1092"/>
                  <a:pt x="0" y="1313"/>
                  <a:pt x="117" y="1487"/>
                </a:cubicBezTo>
                <a:cubicBezTo>
                  <a:pt x="128" y="1742"/>
                  <a:pt x="302" y="2021"/>
                  <a:pt x="384" y="2253"/>
                </a:cubicBezTo>
                <a:cubicBezTo>
                  <a:pt x="465" y="2439"/>
                  <a:pt x="500" y="2636"/>
                  <a:pt x="581" y="2810"/>
                </a:cubicBezTo>
                <a:cubicBezTo>
                  <a:pt x="592" y="2845"/>
                  <a:pt x="604" y="2880"/>
                  <a:pt x="639" y="2903"/>
                </a:cubicBezTo>
                <a:cubicBezTo>
                  <a:pt x="662" y="2961"/>
                  <a:pt x="697" y="2984"/>
                  <a:pt x="720" y="3007"/>
                </a:cubicBezTo>
                <a:cubicBezTo>
                  <a:pt x="871" y="3100"/>
                  <a:pt x="1045" y="3124"/>
                  <a:pt x="1231" y="3135"/>
                </a:cubicBezTo>
                <a:cubicBezTo>
                  <a:pt x="1289" y="3483"/>
                  <a:pt x="1359" y="3762"/>
                  <a:pt x="1243" y="4134"/>
                </a:cubicBezTo>
                <a:cubicBezTo>
                  <a:pt x="1161" y="4389"/>
                  <a:pt x="1045" y="4621"/>
                  <a:pt x="1010" y="4877"/>
                </a:cubicBezTo>
                <a:cubicBezTo>
                  <a:pt x="952" y="5295"/>
                  <a:pt x="1057" y="5736"/>
                  <a:pt x="1161" y="6142"/>
                </a:cubicBezTo>
                <a:cubicBezTo>
                  <a:pt x="1417" y="7314"/>
                  <a:pt x="1858" y="8464"/>
                  <a:pt x="2276" y="9578"/>
                </a:cubicBezTo>
                <a:cubicBezTo>
                  <a:pt x="2334" y="9741"/>
                  <a:pt x="3181" y="9845"/>
                  <a:pt x="3506" y="9869"/>
                </a:cubicBezTo>
                <a:cubicBezTo>
                  <a:pt x="3576" y="9875"/>
                  <a:pt x="3649" y="9879"/>
                  <a:pt x="3724" y="9879"/>
                </a:cubicBezTo>
                <a:cubicBezTo>
                  <a:pt x="4928" y="9879"/>
                  <a:pt x="6706" y="9012"/>
                  <a:pt x="7012" y="7744"/>
                </a:cubicBezTo>
                <a:cubicBezTo>
                  <a:pt x="7024" y="7709"/>
                  <a:pt x="7024" y="7686"/>
                  <a:pt x="7024" y="7651"/>
                </a:cubicBezTo>
                <a:lnTo>
                  <a:pt x="7024" y="7640"/>
                </a:lnTo>
                <a:cubicBezTo>
                  <a:pt x="7024" y="7605"/>
                  <a:pt x="7024" y="7582"/>
                  <a:pt x="6989" y="7558"/>
                </a:cubicBezTo>
                <a:cubicBezTo>
                  <a:pt x="6420" y="6328"/>
                  <a:pt x="6177" y="4969"/>
                  <a:pt x="5538" y="3750"/>
                </a:cubicBezTo>
                <a:cubicBezTo>
                  <a:pt x="5364" y="3402"/>
                  <a:pt x="5190" y="3135"/>
                  <a:pt x="4830" y="2961"/>
                </a:cubicBezTo>
                <a:cubicBezTo>
                  <a:pt x="4656" y="2880"/>
                  <a:pt x="4470" y="2845"/>
                  <a:pt x="4273" y="2775"/>
                </a:cubicBezTo>
                <a:cubicBezTo>
                  <a:pt x="3959" y="2648"/>
                  <a:pt x="3750" y="2427"/>
                  <a:pt x="3553" y="2172"/>
                </a:cubicBezTo>
                <a:cubicBezTo>
                  <a:pt x="3611" y="2090"/>
                  <a:pt x="3657" y="2009"/>
                  <a:pt x="3669" y="1905"/>
                </a:cubicBezTo>
                <a:cubicBezTo>
                  <a:pt x="3681" y="1893"/>
                  <a:pt x="3692" y="1858"/>
                  <a:pt x="3715" y="1835"/>
                </a:cubicBezTo>
                <a:cubicBezTo>
                  <a:pt x="3715" y="1510"/>
                  <a:pt x="3564" y="1162"/>
                  <a:pt x="3460" y="860"/>
                </a:cubicBezTo>
                <a:cubicBezTo>
                  <a:pt x="3390" y="639"/>
                  <a:pt x="3321" y="372"/>
                  <a:pt x="3135" y="198"/>
                </a:cubicBezTo>
                <a:cubicBezTo>
                  <a:pt x="3055" y="54"/>
                  <a:pt x="2878" y="1"/>
                  <a:pt x="2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sources">
  <p:cSld name="TITLE_AND_BODY_2">
    <p:spTree>
      <p:nvGrpSpPr>
        <p:cNvPr id="1" name="Shape 381"/>
        <p:cNvGrpSpPr/>
        <p:nvPr/>
      </p:nvGrpSpPr>
      <p:grpSpPr>
        <a:xfrm>
          <a:off x="0" y="0"/>
          <a:ext cx="0" cy="0"/>
          <a:chOff x="0" y="0"/>
          <a:chExt cx="0" cy="0"/>
        </a:xfrm>
      </p:grpSpPr>
      <p:sp>
        <p:nvSpPr>
          <p:cNvPr id="382" name="Google Shape;382;p7"/>
          <p:cNvSpPr txBox="1">
            <a:spLocks noGrp="1"/>
          </p:cNvSpPr>
          <p:nvPr>
            <p:ph type="subTitle" idx="1"/>
          </p:nvPr>
        </p:nvSpPr>
        <p:spPr>
          <a:xfrm>
            <a:off x="719975" y="1244200"/>
            <a:ext cx="3543600" cy="33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383" name="Google Shape;383;p7"/>
          <p:cNvSpPr txBox="1">
            <a:spLocks noGrp="1"/>
          </p:cNvSpPr>
          <p:nvPr>
            <p:ph type="ctrTitle"/>
          </p:nvPr>
        </p:nvSpPr>
        <p:spPr>
          <a:xfrm>
            <a:off x="720000" y="42285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grpSp>
        <p:nvGrpSpPr>
          <p:cNvPr id="384" name="Google Shape;384;p7"/>
          <p:cNvGrpSpPr/>
          <p:nvPr/>
        </p:nvGrpSpPr>
        <p:grpSpPr>
          <a:xfrm rot="-1403612" flipH="1">
            <a:off x="7449365" y="-167799"/>
            <a:ext cx="933827" cy="906562"/>
            <a:chOff x="1428925" y="2779850"/>
            <a:chExt cx="216825" cy="210450"/>
          </a:xfrm>
        </p:grpSpPr>
        <p:sp>
          <p:nvSpPr>
            <p:cNvPr id="385" name="Google Shape;385;p7"/>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7"/>
          <p:cNvGrpSpPr/>
          <p:nvPr/>
        </p:nvGrpSpPr>
        <p:grpSpPr>
          <a:xfrm rot="1184074" flipH="1">
            <a:off x="8073789" y="853954"/>
            <a:ext cx="946251" cy="568145"/>
            <a:chOff x="3404153" y="3858690"/>
            <a:chExt cx="195697" cy="117494"/>
          </a:xfrm>
        </p:grpSpPr>
        <p:sp>
          <p:nvSpPr>
            <p:cNvPr id="388" name="Google Shape;388;p7"/>
            <p:cNvSpPr/>
            <p:nvPr/>
          </p:nvSpPr>
          <p:spPr>
            <a:xfrm rot="2215357">
              <a:off x="3427764" y="3867620"/>
              <a:ext cx="62996" cy="99633"/>
            </a:xfrm>
            <a:custGeom>
              <a:avLst/>
              <a:gdLst/>
              <a:ahLst/>
              <a:cxnLst/>
              <a:rect l="l" t="t" r="r" b="b"/>
              <a:pathLst>
                <a:path w="2520" h="3985" extrusionOk="0">
                  <a:moveTo>
                    <a:pt x="1670" y="258"/>
                  </a:moveTo>
                  <a:cubicBezTo>
                    <a:pt x="1904" y="258"/>
                    <a:pt x="2092" y="457"/>
                    <a:pt x="2113" y="778"/>
                  </a:cubicBezTo>
                  <a:cubicBezTo>
                    <a:pt x="2136" y="1045"/>
                    <a:pt x="2067" y="1242"/>
                    <a:pt x="2020" y="1439"/>
                  </a:cubicBezTo>
                  <a:lnTo>
                    <a:pt x="1939" y="1823"/>
                  </a:lnTo>
                  <a:cubicBezTo>
                    <a:pt x="1846" y="1741"/>
                    <a:pt x="1742" y="1648"/>
                    <a:pt x="1649" y="1614"/>
                  </a:cubicBezTo>
                  <a:cubicBezTo>
                    <a:pt x="1460" y="1507"/>
                    <a:pt x="1219" y="1435"/>
                    <a:pt x="991" y="1435"/>
                  </a:cubicBezTo>
                  <a:cubicBezTo>
                    <a:pt x="897" y="1435"/>
                    <a:pt x="805" y="1447"/>
                    <a:pt x="720" y="1474"/>
                  </a:cubicBezTo>
                  <a:cubicBezTo>
                    <a:pt x="813" y="1161"/>
                    <a:pt x="975" y="778"/>
                    <a:pt x="1208" y="511"/>
                  </a:cubicBezTo>
                  <a:cubicBezTo>
                    <a:pt x="1360" y="336"/>
                    <a:pt x="1524" y="258"/>
                    <a:pt x="1670" y="258"/>
                  </a:cubicBezTo>
                  <a:close/>
                  <a:moveTo>
                    <a:pt x="963" y="1738"/>
                  </a:moveTo>
                  <a:cubicBezTo>
                    <a:pt x="990" y="1738"/>
                    <a:pt x="1017" y="1739"/>
                    <a:pt x="1045" y="1741"/>
                  </a:cubicBezTo>
                  <a:cubicBezTo>
                    <a:pt x="1231" y="1753"/>
                    <a:pt x="1428" y="1811"/>
                    <a:pt x="1568" y="1927"/>
                  </a:cubicBezTo>
                  <a:cubicBezTo>
                    <a:pt x="1718" y="2032"/>
                    <a:pt x="1765" y="2113"/>
                    <a:pt x="1800" y="2275"/>
                  </a:cubicBezTo>
                  <a:cubicBezTo>
                    <a:pt x="1730" y="2542"/>
                    <a:pt x="1626" y="2786"/>
                    <a:pt x="1533" y="3030"/>
                  </a:cubicBezTo>
                  <a:cubicBezTo>
                    <a:pt x="1475" y="3146"/>
                    <a:pt x="1440" y="3274"/>
                    <a:pt x="1359" y="3378"/>
                  </a:cubicBezTo>
                  <a:cubicBezTo>
                    <a:pt x="1146" y="3651"/>
                    <a:pt x="964" y="3749"/>
                    <a:pt x="815" y="3749"/>
                  </a:cubicBezTo>
                  <a:cubicBezTo>
                    <a:pt x="533" y="3749"/>
                    <a:pt x="371" y="3398"/>
                    <a:pt x="349" y="3216"/>
                  </a:cubicBezTo>
                  <a:cubicBezTo>
                    <a:pt x="314" y="2786"/>
                    <a:pt x="499" y="2275"/>
                    <a:pt x="558" y="2090"/>
                  </a:cubicBezTo>
                  <a:cubicBezTo>
                    <a:pt x="581" y="2020"/>
                    <a:pt x="616" y="1904"/>
                    <a:pt x="639" y="1753"/>
                  </a:cubicBezTo>
                  <a:cubicBezTo>
                    <a:pt x="750" y="1753"/>
                    <a:pt x="854" y="1738"/>
                    <a:pt x="963" y="1738"/>
                  </a:cubicBezTo>
                  <a:close/>
                  <a:moveTo>
                    <a:pt x="1746" y="1"/>
                  </a:moveTo>
                  <a:cubicBezTo>
                    <a:pt x="1661" y="1"/>
                    <a:pt x="1574" y="19"/>
                    <a:pt x="1486" y="58"/>
                  </a:cubicBezTo>
                  <a:cubicBezTo>
                    <a:pt x="1161" y="197"/>
                    <a:pt x="952" y="464"/>
                    <a:pt x="790" y="754"/>
                  </a:cubicBezTo>
                  <a:cubicBezTo>
                    <a:pt x="581" y="1114"/>
                    <a:pt x="465" y="1532"/>
                    <a:pt x="349" y="1892"/>
                  </a:cubicBezTo>
                  <a:cubicBezTo>
                    <a:pt x="209" y="2345"/>
                    <a:pt x="0" y="2983"/>
                    <a:pt x="163" y="3459"/>
                  </a:cubicBezTo>
                  <a:cubicBezTo>
                    <a:pt x="279" y="3837"/>
                    <a:pt x="506" y="3984"/>
                    <a:pt x="754" y="3984"/>
                  </a:cubicBezTo>
                  <a:cubicBezTo>
                    <a:pt x="1101" y="3984"/>
                    <a:pt x="1489" y="3695"/>
                    <a:pt x="1672" y="3343"/>
                  </a:cubicBezTo>
                  <a:cubicBezTo>
                    <a:pt x="1974" y="2786"/>
                    <a:pt x="2148" y="2136"/>
                    <a:pt x="2287" y="1509"/>
                  </a:cubicBezTo>
                  <a:cubicBezTo>
                    <a:pt x="2380" y="1126"/>
                    <a:pt x="2519" y="627"/>
                    <a:pt x="2252" y="279"/>
                  </a:cubicBezTo>
                  <a:cubicBezTo>
                    <a:pt x="2123" y="100"/>
                    <a:pt x="1942"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538050" y="3867325"/>
              <a:ext cx="61800" cy="99475"/>
            </a:xfrm>
            <a:custGeom>
              <a:avLst/>
              <a:gdLst/>
              <a:ahLst/>
              <a:cxnLst/>
              <a:rect l="l" t="t" r="r" b="b"/>
              <a:pathLst>
                <a:path w="2472" h="3979" extrusionOk="0">
                  <a:moveTo>
                    <a:pt x="698" y="281"/>
                  </a:moveTo>
                  <a:cubicBezTo>
                    <a:pt x="841" y="281"/>
                    <a:pt x="998" y="352"/>
                    <a:pt x="1138" y="500"/>
                  </a:cubicBezTo>
                  <a:cubicBezTo>
                    <a:pt x="1312" y="686"/>
                    <a:pt x="1370" y="895"/>
                    <a:pt x="1451" y="1069"/>
                  </a:cubicBezTo>
                  <a:cubicBezTo>
                    <a:pt x="1544" y="1232"/>
                    <a:pt x="1614" y="1394"/>
                    <a:pt x="1683" y="1580"/>
                  </a:cubicBezTo>
                  <a:cubicBezTo>
                    <a:pt x="1613" y="1562"/>
                    <a:pt x="1535" y="1555"/>
                    <a:pt x="1457" y="1555"/>
                  </a:cubicBezTo>
                  <a:cubicBezTo>
                    <a:pt x="1332" y="1555"/>
                    <a:pt x="1208" y="1575"/>
                    <a:pt x="1115" y="1603"/>
                  </a:cubicBezTo>
                  <a:cubicBezTo>
                    <a:pt x="824" y="1696"/>
                    <a:pt x="650" y="1882"/>
                    <a:pt x="557" y="2137"/>
                  </a:cubicBezTo>
                  <a:cubicBezTo>
                    <a:pt x="406" y="1789"/>
                    <a:pt x="232" y="1301"/>
                    <a:pt x="244" y="849"/>
                  </a:cubicBezTo>
                  <a:cubicBezTo>
                    <a:pt x="258" y="479"/>
                    <a:pt x="459" y="281"/>
                    <a:pt x="698" y="281"/>
                  </a:cubicBezTo>
                  <a:close/>
                  <a:moveTo>
                    <a:pt x="1289" y="1766"/>
                  </a:moveTo>
                  <a:cubicBezTo>
                    <a:pt x="1405" y="1766"/>
                    <a:pt x="1521" y="1766"/>
                    <a:pt x="1637" y="1812"/>
                  </a:cubicBezTo>
                  <a:cubicBezTo>
                    <a:pt x="1718" y="1835"/>
                    <a:pt x="1742" y="1847"/>
                    <a:pt x="1788" y="1870"/>
                  </a:cubicBezTo>
                  <a:cubicBezTo>
                    <a:pt x="1892" y="2114"/>
                    <a:pt x="1962" y="2369"/>
                    <a:pt x="2032" y="2636"/>
                  </a:cubicBezTo>
                  <a:cubicBezTo>
                    <a:pt x="2067" y="2764"/>
                    <a:pt x="2125" y="2880"/>
                    <a:pt x="2125" y="3008"/>
                  </a:cubicBezTo>
                  <a:cubicBezTo>
                    <a:pt x="2131" y="3554"/>
                    <a:pt x="1930" y="3713"/>
                    <a:pt x="1712" y="3713"/>
                  </a:cubicBezTo>
                  <a:cubicBezTo>
                    <a:pt x="1526" y="3713"/>
                    <a:pt x="1327" y="3598"/>
                    <a:pt x="1231" y="3507"/>
                  </a:cubicBezTo>
                  <a:cubicBezTo>
                    <a:pt x="929" y="3182"/>
                    <a:pt x="755" y="2683"/>
                    <a:pt x="685" y="2486"/>
                  </a:cubicBezTo>
                  <a:cubicBezTo>
                    <a:pt x="673" y="2451"/>
                    <a:pt x="639" y="2369"/>
                    <a:pt x="592" y="2288"/>
                  </a:cubicBezTo>
                  <a:cubicBezTo>
                    <a:pt x="708" y="1998"/>
                    <a:pt x="975" y="1777"/>
                    <a:pt x="1289" y="1766"/>
                  </a:cubicBezTo>
                  <a:close/>
                  <a:moveTo>
                    <a:pt x="705" y="1"/>
                  </a:moveTo>
                  <a:cubicBezTo>
                    <a:pt x="480" y="1"/>
                    <a:pt x="292" y="100"/>
                    <a:pt x="174" y="326"/>
                  </a:cubicBezTo>
                  <a:cubicBezTo>
                    <a:pt x="12" y="651"/>
                    <a:pt x="0" y="965"/>
                    <a:pt x="58" y="1301"/>
                  </a:cubicBezTo>
                  <a:cubicBezTo>
                    <a:pt x="128" y="1708"/>
                    <a:pt x="302" y="2114"/>
                    <a:pt x="441" y="2474"/>
                  </a:cubicBezTo>
                  <a:cubicBezTo>
                    <a:pt x="592" y="2927"/>
                    <a:pt x="848" y="3554"/>
                    <a:pt x="1266" y="3821"/>
                  </a:cubicBezTo>
                  <a:cubicBezTo>
                    <a:pt x="1430" y="3931"/>
                    <a:pt x="1581" y="3979"/>
                    <a:pt x="1714" y="3979"/>
                  </a:cubicBezTo>
                  <a:cubicBezTo>
                    <a:pt x="2210" y="3979"/>
                    <a:pt x="2472" y="3320"/>
                    <a:pt x="2380" y="2799"/>
                  </a:cubicBezTo>
                  <a:cubicBezTo>
                    <a:pt x="2264" y="2172"/>
                    <a:pt x="2009" y="1545"/>
                    <a:pt x="1718" y="965"/>
                  </a:cubicBezTo>
                  <a:cubicBezTo>
                    <a:pt x="1544" y="616"/>
                    <a:pt x="1335" y="129"/>
                    <a:pt x="906" y="24"/>
                  </a:cubicBezTo>
                  <a:cubicBezTo>
                    <a:pt x="836" y="9"/>
                    <a:pt x="769"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7"/>
          <p:cNvSpPr/>
          <p:nvPr/>
        </p:nvSpPr>
        <p:spPr>
          <a:xfrm rot="-1076836">
            <a:off x="8665835" y="124950"/>
            <a:ext cx="733306" cy="1031368"/>
          </a:xfrm>
          <a:custGeom>
            <a:avLst/>
            <a:gdLst/>
            <a:ahLst/>
            <a:cxnLst/>
            <a:rect l="l" t="t" r="r" b="b"/>
            <a:pathLst>
              <a:path w="7024" h="9879" extrusionOk="0">
                <a:moveTo>
                  <a:pt x="2616" y="277"/>
                </a:moveTo>
                <a:cubicBezTo>
                  <a:pt x="2726" y="277"/>
                  <a:pt x="2878" y="311"/>
                  <a:pt x="2868" y="430"/>
                </a:cubicBezTo>
                <a:cubicBezTo>
                  <a:pt x="2845" y="581"/>
                  <a:pt x="2578" y="720"/>
                  <a:pt x="2438" y="779"/>
                </a:cubicBezTo>
                <a:cubicBezTo>
                  <a:pt x="1997" y="987"/>
                  <a:pt x="1510" y="1173"/>
                  <a:pt x="1045" y="1313"/>
                </a:cubicBezTo>
                <a:cubicBezTo>
                  <a:pt x="958" y="1337"/>
                  <a:pt x="806" y="1389"/>
                  <a:pt x="676" y="1389"/>
                </a:cubicBezTo>
                <a:cubicBezTo>
                  <a:pt x="564" y="1389"/>
                  <a:pt x="469" y="1350"/>
                  <a:pt x="453" y="1220"/>
                </a:cubicBezTo>
                <a:cubicBezTo>
                  <a:pt x="418" y="1034"/>
                  <a:pt x="894" y="802"/>
                  <a:pt x="1034" y="744"/>
                </a:cubicBezTo>
                <a:cubicBezTo>
                  <a:pt x="1510" y="546"/>
                  <a:pt x="1986" y="337"/>
                  <a:pt x="2566" y="279"/>
                </a:cubicBezTo>
                <a:cubicBezTo>
                  <a:pt x="2581" y="278"/>
                  <a:pt x="2598" y="277"/>
                  <a:pt x="2616" y="277"/>
                </a:cubicBezTo>
                <a:close/>
                <a:moveTo>
                  <a:pt x="3088" y="697"/>
                </a:moveTo>
                <a:cubicBezTo>
                  <a:pt x="3147" y="825"/>
                  <a:pt x="3205" y="964"/>
                  <a:pt x="3251" y="1080"/>
                </a:cubicBezTo>
                <a:cubicBezTo>
                  <a:pt x="3332" y="1313"/>
                  <a:pt x="3379" y="1591"/>
                  <a:pt x="3483" y="1835"/>
                </a:cubicBezTo>
                <a:cubicBezTo>
                  <a:pt x="3379" y="1951"/>
                  <a:pt x="3274" y="2032"/>
                  <a:pt x="3181" y="2137"/>
                </a:cubicBezTo>
                <a:cubicBezTo>
                  <a:pt x="3135" y="1951"/>
                  <a:pt x="3042" y="1754"/>
                  <a:pt x="2984" y="1603"/>
                </a:cubicBezTo>
                <a:lnTo>
                  <a:pt x="2775" y="941"/>
                </a:lnTo>
                <a:cubicBezTo>
                  <a:pt x="2891" y="871"/>
                  <a:pt x="3007" y="802"/>
                  <a:pt x="3088" y="697"/>
                </a:cubicBezTo>
                <a:close/>
                <a:moveTo>
                  <a:pt x="2659" y="1011"/>
                </a:moveTo>
                <a:cubicBezTo>
                  <a:pt x="2787" y="1394"/>
                  <a:pt x="2914" y="1835"/>
                  <a:pt x="3100" y="2206"/>
                </a:cubicBezTo>
                <a:cubicBezTo>
                  <a:pt x="3019" y="2288"/>
                  <a:pt x="2949" y="2334"/>
                  <a:pt x="2845" y="2381"/>
                </a:cubicBezTo>
                <a:cubicBezTo>
                  <a:pt x="2845" y="2206"/>
                  <a:pt x="2775" y="2044"/>
                  <a:pt x="2717" y="1881"/>
                </a:cubicBezTo>
                <a:cubicBezTo>
                  <a:pt x="2612" y="1626"/>
                  <a:pt x="2508" y="1371"/>
                  <a:pt x="2392" y="1138"/>
                </a:cubicBezTo>
                <a:lnTo>
                  <a:pt x="2380" y="1138"/>
                </a:lnTo>
                <a:cubicBezTo>
                  <a:pt x="2438" y="1104"/>
                  <a:pt x="2496" y="1080"/>
                  <a:pt x="2566" y="1046"/>
                </a:cubicBezTo>
                <a:lnTo>
                  <a:pt x="2659" y="1011"/>
                </a:lnTo>
                <a:close/>
                <a:moveTo>
                  <a:pt x="674" y="1707"/>
                </a:moveTo>
                <a:cubicBezTo>
                  <a:pt x="674" y="1881"/>
                  <a:pt x="813" y="2044"/>
                  <a:pt x="871" y="2206"/>
                </a:cubicBezTo>
                <a:cubicBezTo>
                  <a:pt x="941" y="2392"/>
                  <a:pt x="987" y="2648"/>
                  <a:pt x="1068" y="2833"/>
                </a:cubicBezTo>
                <a:cubicBezTo>
                  <a:pt x="999" y="2822"/>
                  <a:pt x="929" y="2787"/>
                  <a:pt x="871" y="2764"/>
                </a:cubicBezTo>
                <a:cubicBezTo>
                  <a:pt x="848" y="2740"/>
                  <a:pt x="825" y="2740"/>
                  <a:pt x="813" y="2729"/>
                </a:cubicBezTo>
                <a:cubicBezTo>
                  <a:pt x="732" y="2543"/>
                  <a:pt x="662" y="2357"/>
                  <a:pt x="604" y="2183"/>
                </a:cubicBezTo>
                <a:cubicBezTo>
                  <a:pt x="558" y="2032"/>
                  <a:pt x="534" y="1858"/>
                  <a:pt x="488" y="1707"/>
                </a:cubicBezTo>
                <a:close/>
                <a:moveTo>
                  <a:pt x="2311" y="1150"/>
                </a:moveTo>
                <a:cubicBezTo>
                  <a:pt x="2345" y="1533"/>
                  <a:pt x="2496" y="2090"/>
                  <a:pt x="2729" y="2427"/>
                </a:cubicBezTo>
                <a:cubicBezTo>
                  <a:pt x="2624" y="2485"/>
                  <a:pt x="2508" y="2543"/>
                  <a:pt x="2392" y="2590"/>
                </a:cubicBezTo>
                <a:cubicBezTo>
                  <a:pt x="2229" y="2648"/>
                  <a:pt x="1986" y="2729"/>
                  <a:pt x="1742" y="2787"/>
                </a:cubicBezTo>
                <a:lnTo>
                  <a:pt x="1695" y="2706"/>
                </a:lnTo>
                <a:cubicBezTo>
                  <a:pt x="1672" y="2613"/>
                  <a:pt x="1637" y="2532"/>
                  <a:pt x="1614" y="2450"/>
                </a:cubicBezTo>
                <a:cubicBezTo>
                  <a:pt x="1606" y="2439"/>
                  <a:pt x="1592" y="2433"/>
                  <a:pt x="1578" y="2433"/>
                </a:cubicBezTo>
                <a:cubicBezTo>
                  <a:pt x="1548" y="2433"/>
                  <a:pt x="1517" y="2454"/>
                  <a:pt x="1533" y="2485"/>
                </a:cubicBezTo>
                <a:cubicBezTo>
                  <a:pt x="1568" y="2578"/>
                  <a:pt x="1579" y="2671"/>
                  <a:pt x="1614" y="2775"/>
                </a:cubicBezTo>
                <a:cubicBezTo>
                  <a:pt x="1614" y="2787"/>
                  <a:pt x="1626" y="2810"/>
                  <a:pt x="1626" y="2822"/>
                </a:cubicBezTo>
                <a:cubicBezTo>
                  <a:pt x="1498" y="2833"/>
                  <a:pt x="1382" y="2845"/>
                  <a:pt x="1266" y="2845"/>
                </a:cubicBezTo>
                <a:cubicBezTo>
                  <a:pt x="1243" y="2613"/>
                  <a:pt x="1103" y="2381"/>
                  <a:pt x="1010" y="2183"/>
                </a:cubicBezTo>
                <a:cubicBezTo>
                  <a:pt x="987" y="2044"/>
                  <a:pt x="976" y="1800"/>
                  <a:pt x="871" y="1672"/>
                </a:cubicBezTo>
                <a:cubicBezTo>
                  <a:pt x="952" y="1661"/>
                  <a:pt x="1034" y="1626"/>
                  <a:pt x="1092" y="1614"/>
                </a:cubicBezTo>
                <a:lnTo>
                  <a:pt x="1219" y="1568"/>
                </a:lnTo>
                <a:cubicBezTo>
                  <a:pt x="1266" y="1684"/>
                  <a:pt x="1301" y="1823"/>
                  <a:pt x="1347" y="1939"/>
                </a:cubicBezTo>
                <a:cubicBezTo>
                  <a:pt x="1394" y="2067"/>
                  <a:pt x="1405" y="2241"/>
                  <a:pt x="1510" y="2357"/>
                </a:cubicBezTo>
                <a:cubicBezTo>
                  <a:pt x="1514" y="2362"/>
                  <a:pt x="1525" y="2365"/>
                  <a:pt x="1536" y="2365"/>
                </a:cubicBezTo>
                <a:cubicBezTo>
                  <a:pt x="1552" y="2365"/>
                  <a:pt x="1568" y="2359"/>
                  <a:pt x="1568" y="2346"/>
                </a:cubicBezTo>
                <a:cubicBezTo>
                  <a:pt x="1614" y="2195"/>
                  <a:pt x="1533" y="2021"/>
                  <a:pt x="1510" y="1881"/>
                </a:cubicBezTo>
                <a:cubicBezTo>
                  <a:pt x="1475" y="1742"/>
                  <a:pt x="1440" y="1626"/>
                  <a:pt x="1394" y="1510"/>
                </a:cubicBezTo>
                <a:cubicBezTo>
                  <a:pt x="1707" y="1417"/>
                  <a:pt x="2020" y="1278"/>
                  <a:pt x="2311" y="1150"/>
                </a:cubicBezTo>
                <a:close/>
                <a:moveTo>
                  <a:pt x="3402" y="2392"/>
                </a:moveTo>
                <a:cubicBezTo>
                  <a:pt x="3448" y="2613"/>
                  <a:pt x="3611" y="2775"/>
                  <a:pt x="3831" y="2915"/>
                </a:cubicBezTo>
                <a:cubicBezTo>
                  <a:pt x="4377" y="3286"/>
                  <a:pt x="4841" y="3205"/>
                  <a:pt x="5201" y="3867"/>
                </a:cubicBezTo>
                <a:cubicBezTo>
                  <a:pt x="5201" y="3878"/>
                  <a:pt x="5225" y="3890"/>
                  <a:pt x="5225" y="3890"/>
                </a:cubicBezTo>
                <a:cubicBezTo>
                  <a:pt x="4717" y="4876"/>
                  <a:pt x="3328" y="5422"/>
                  <a:pt x="2140" y="5422"/>
                </a:cubicBezTo>
                <a:cubicBezTo>
                  <a:pt x="1860" y="5422"/>
                  <a:pt x="1591" y="5391"/>
                  <a:pt x="1347" y="5329"/>
                </a:cubicBezTo>
                <a:cubicBezTo>
                  <a:pt x="1347" y="4552"/>
                  <a:pt x="1823" y="3832"/>
                  <a:pt x="1417" y="3135"/>
                </a:cubicBezTo>
                <a:cubicBezTo>
                  <a:pt x="1811" y="3124"/>
                  <a:pt x="2253" y="2996"/>
                  <a:pt x="2520" y="2891"/>
                </a:cubicBezTo>
                <a:cubicBezTo>
                  <a:pt x="2798" y="2787"/>
                  <a:pt x="3147" y="2624"/>
                  <a:pt x="3402" y="2392"/>
                </a:cubicBezTo>
                <a:close/>
                <a:moveTo>
                  <a:pt x="5329" y="4064"/>
                </a:moveTo>
                <a:cubicBezTo>
                  <a:pt x="5747" y="4877"/>
                  <a:pt x="5991" y="5782"/>
                  <a:pt x="6293" y="6641"/>
                </a:cubicBezTo>
                <a:cubicBezTo>
                  <a:pt x="5635" y="7768"/>
                  <a:pt x="4424" y="8307"/>
                  <a:pt x="3193" y="8307"/>
                </a:cubicBezTo>
                <a:cubicBezTo>
                  <a:pt x="2838" y="8307"/>
                  <a:pt x="2482" y="8262"/>
                  <a:pt x="2137" y="8174"/>
                </a:cubicBezTo>
                <a:cubicBezTo>
                  <a:pt x="1800" y="7349"/>
                  <a:pt x="1510" y="6479"/>
                  <a:pt x="1382" y="5608"/>
                </a:cubicBezTo>
                <a:lnTo>
                  <a:pt x="1382" y="5608"/>
                </a:lnTo>
                <a:cubicBezTo>
                  <a:pt x="1625" y="5675"/>
                  <a:pt x="1891" y="5707"/>
                  <a:pt x="2168" y="5707"/>
                </a:cubicBezTo>
                <a:cubicBezTo>
                  <a:pt x="3386" y="5707"/>
                  <a:pt x="4809" y="5086"/>
                  <a:pt x="5329" y="4064"/>
                </a:cubicBezTo>
                <a:close/>
                <a:moveTo>
                  <a:pt x="6385" y="6908"/>
                </a:moveTo>
                <a:cubicBezTo>
                  <a:pt x="6490" y="7198"/>
                  <a:pt x="6606" y="7477"/>
                  <a:pt x="6734" y="7756"/>
                </a:cubicBezTo>
                <a:cubicBezTo>
                  <a:pt x="6745" y="7779"/>
                  <a:pt x="6757" y="7790"/>
                  <a:pt x="6792" y="7814"/>
                </a:cubicBezTo>
                <a:cubicBezTo>
                  <a:pt x="6170" y="8958"/>
                  <a:pt x="4708" y="9487"/>
                  <a:pt x="3515" y="9487"/>
                </a:cubicBezTo>
                <a:cubicBezTo>
                  <a:pt x="3172" y="9487"/>
                  <a:pt x="2850" y="9443"/>
                  <a:pt x="2578" y="9358"/>
                </a:cubicBezTo>
                <a:cubicBezTo>
                  <a:pt x="2462" y="9091"/>
                  <a:pt x="2345" y="8812"/>
                  <a:pt x="2253" y="8522"/>
                </a:cubicBezTo>
                <a:lnTo>
                  <a:pt x="2253" y="8522"/>
                </a:lnTo>
                <a:cubicBezTo>
                  <a:pt x="2490" y="8608"/>
                  <a:pt x="2758" y="8642"/>
                  <a:pt x="3033" y="8642"/>
                </a:cubicBezTo>
                <a:cubicBezTo>
                  <a:pt x="3578" y="8642"/>
                  <a:pt x="4154" y="8506"/>
                  <a:pt x="4586" y="8359"/>
                </a:cubicBezTo>
                <a:cubicBezTo>
                  <a:pt x="5341" y="8092"/>
                  <a:pt x="6002" y="7616"/>
                  <a:pt x="6385" y="6908"/>
                </a:cubicBezTo>
                <a:close/>
                <a:moveTo>
                  <a:pt x="2661" y="1"/>
                </a:moveTo>
                <a:cubicBezTo>
                  <a:pt x="2126" y="1"/>
                  <a:pt x="1341" y="324"/>
                  <a:pt x="1127" y="407"/>
                </a:cubicBezTo>
                <a:cubicBezTo>
                  <a:pt x="813" y="546"/>
                  <a:pt x="465" y="674"/>
                  <a:pt x="233" y="953"/>
                </a:cubicBezTo>
                <a:cubicBezTo>
                  <a:pt x="93" y="1092"/>
                  <a:pt x="0" y="1313"/>
                  <a:pt x="117" y="1487"/>
                </a:cubicBezTo>
                <a:cubicBezTo>
                  <a:pt x="128" y="1742"/>
                  <a:pt x="302" y="2021"/>
                  <a:pt x="384" y="2253"/>
                </a:cubicBezTo>
                <a:cubicBezTo>
                  <a:pt x="465" y="2439"/>
                  <a:pt x="500" y="2636"/>
                  <a:pt x="581" y="2810"/>
                </a:cubicBezTo>
                <a:cubicBezTo>
                  <a:pt x="592" y="2845"/>
                  <a:pt x="604" y="2880"/>
                  <a:pt x="639" y="2903"/>
                </a:cubicBezTo>
                <a:cubicBezTo>
                  <a:pt x="662" y="2961"/>
                  <a:pt x="697" y="2984"/>
                  <a:pt x="720" y="3007"/>
                </a:cubicBezTo>
                <a:cubicBezTo>
                  <a:pt x="871" y="3100"/>
                  <a:pt x="1045" y="3124"/>
                  <a:pt x="1231" y="3135"/>
                </a:cubicBezTo>
                <a:cubicBezTo>
                  <a:pt x="1289" y="3483"/>
                  <a:pt x="1359" y="3762"/>
                  <a:pt x="1243" y="4134"/>
                </a:cubicBezTo>
                <a:cubicBezTo>
                  <a:pt x="1161" y="4389"/>
                  <a:pt x="1045" y="4621"/>
                  <a:pt x="1010" y="4877"/>
                </a:cubicBezTo>
                <a:cubicBezTo>
                  <a:pt x="952" y="5295"/>
                  <a:pt x="1057" y="5736"/>
                  <a:pt x="1161" y="6142"/>
                </a:cubicBezTo>
                <a:cubicBezTo>
                  <a:pt x="1417" y="7314"/>
                  <a:pt x="1858" y="8464"/>
                  <a:pt x="2276" y="9578"/>
                </a:cubicBezTo>
                <a:cubicBezTo>
                  <a:pt x="2334" y="9741"/>
                  <a:pt x="3181" y="9845"/>
                  <a:pt x="3506" y="9869"/>
                </a:cubicBezTo>
                <a:cubicBezTo>
                  <a:pt x="3576" y="9875"/>
                  <a:pt x="3649" y="9879"/>
                  <a:pt x="3724" y="9879"/>
                </a:cubicBezTo>
                <a:cubicBezTo>
                  <a:pt x="4928" y="9879"/>
                  <a:pt x="6706" y="9012"/>
                  <a:pt x="7012" y="7744"/>
                </a:cubicBezTo>
                <a:cubicBezTo>
                  <a:pt x="7024" y="7709"/>
                  <a:pt x="7024" y="7686"/>
                  <a:pt x="7024" y="7651"/>
                </a:cubicBezTo>
                <a:lnTo>
                  <a:pt x="7024" y="7640"/>
                </a:lnTo>
                <a:cubicBezTo>
                  <a:pt x="7024" y="7605"/>
                  <a:pt x="7024" y="7582"/>
                  <a:pt x="6989" y="7558"/>
                </a:cubicBezTo>
                <a:cubicBezTo>
                  <a:pt x="6420" y="6328"/>
                  <a:pt x="6177" y="4969"/>
                  <a:pt x="5538" y="3750"/>
                </a:cubicBezTo>
                <a:cubicBezTo>
                  <a:pt x="5364" y="3402"/>
                  <a:pt x="5190" y="3135"/>
                  <a:pt x="4830" y="2961"/>
                </a:cubicBezTo>
                <a:cubicBezTo>
                  <a:pt x="4656" y="2880"/>
                  <a:pt x="4470" y="2845"/>
                  <a:pt x="4273" y="2775"/>
                </a:cubicBezTo>
                <a:cubicBezTo>
                  <a:pt x="3959" y="2648"/>
                  <a:pt x="3750" y="2427"/>
                  <a:pt x="3553" y="2172"/>
                </a:cubicBezTo>
                <a:cubicBezTo>
                  <a:pt x="3611" y="2090"/>
                  <a:pt x="3657" y="2009"/>
                  <a:pt x="3669" y="1905"/>
                </a:cubicBezTo>
                <a:cubicBezTo>
                  <a:pt x="3681" y="1893"/>
                  <a:pt x="3692" y="1858"/>
                  <a:pt x="3715" y="1835"/>
                </a:cubicBezTo>
                <a:cubicBezTo>
                  <a:pt x="3715" y="1510"/>
                  <a:pt x="3564" y="1162"/>
                  <a:pt x="3460" y="860"/>
                </a:cubicBezTo>
                <a:cubicBezTo>
                  <a:pt x="3390" y="639"/>
                  <a:pt x="3321" y="372"/>
                  <a:pt x="3135" y="198"/>
                </a:cubicBezTo>
                <a:cubicBezTo>
                  <a:pt x="3055" y="54"/>
                  <a:pt x="2878" y="1"/>
                  <a:pt x="2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txBox="1">
            <a:spLocks noGrp="1"/>
          </p:cNvSpPr>
          <p:nvPr>
            <p:ph type="subTitle" idx="2"/>
          </p:nvPr>
        </p:nvSpPr>
        <p:spPr>
          <a:xfrm>
            <a:off x="4875888" y="1244200"/>
            <a:ext cx="3543600" cy="33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392"/>
        <p:cNvGrpSpPr/>
        <p:nvPr/>
      </p:nvGrpSpPr>
      <p:grpSpPr>
        <a:xfrm>
          <a:off x="0" y="0"/>
          <a:ext cx="0" cy="0"/>
          <a:chOff x="0" y="0"/>
          <a:chExt cx="0" cy="0"/>
        </a:xfrm>
      </p:grpSpPr>
      <p:sp>
        <p:nvSpPr>
          <p:cNvPr id="393" name="Google Shape;393;p8"/>
          <p:cNvSpPr txBox="1">
            <a:spLocks noGrp="1"/>
          </p:cNvSpPr>
          <p:nvPr>
            <p:ph type="subTitle" idx="1"/>
          </p:nvPr>
        </p:nvSpPr>
        <p:spPr>
          <a:xfrm>
            <a:off x="871980" y="2181727"/>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394" name="Google Shape;394;p8"/>
          <p:cNvSpPr txBox="1">
            <a:spLocks noGrp="1"/>
          </p:cNvSpPr>
          <p:nvPr>
            <p:ph type="title" hasCustomPrompt="1"/>
          </p:nvPr>
        </p:nvSpPr>
        <p:spPr>
          <a:xfrm>
            <a:off x="1596968" y="1427025"/>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395" name="Google Shape;395;p8"/>
          <p:cNvSpPr txBox="1">
            <a:spLocks noGrp="1"/>
          </p:cNvSpPr>
          <p:nvPr>
            <p:ph type="ctrTitle" idx="2"/>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
        <p:nvSpPr>
          <p:cNvPr id="396" name="Google Shape;396;p8"/>
          <p:cNvSpPr txBox="1">
            <a:spLocks noGrp="1"/>
          </p:cNvSpPr>
          <p:nvPr>
            <p:ph type="subTitle" idx="3"/>
          </p:nvPr>
        </p:nvSpPr>
        <p:spPr>
          <a:xfrm>
            <a:off x="946380" y="1922291"/>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397" name="Google Shape;397;p8"/>
          <p:cNvSpPr txBox="1">
            <a:spLocks noGrp="1"/>
          </p:cNvSpPr>
          <p:nvPr>
            <p:ph type="subTitle" idx="4"/>
          </p:nvPr>
        </p:nvSpPr>
        <p:spPr>
          <a:xfrm>
            <a:off x="3433116" y="2184102"/>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398" name="Google Shape;398;p8"/>
          <p:cNvSpPr txBox="1">
            <a:spLocks noGrp="1"/>
          </p:cNvSpPr>
          <p:nvPr>
            <p:ph type="title" idx="5" hasCustomPrompt="1"/>
          </p:nvPr>
        </p:nvSpPr>
        <p:spPr>
          <a:xfrm>
            <a:off x="4158104" y="1429400"/>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399" name="Google Shape;399;p8"/>
          <p:cNvSpPr txBox="1">
            <a:spLocks noGrp="1"/>
          </p:cNvSpPr>
          <p:nvPr>
            <p:ph type="subTitle" idx="6"/>
          </p:nvPr>
        </p:nvSpPr>
        <p:spPr>
          <a:xfrm>
            <a:off x="3506700" y="1924666"/>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0" name="Google Shape;400;p8"/>
          <p:cNvSpPr txBox="1">
            <a:spLocks noGrp="1"/>
          </p:cNvSpPr>
          <p:nvPr>
            <p:ph type="subTitle" idx="7"/>
          </p:nvPr>
        </p:nvSpPr>
        <p:spPr>
          <a:xfrm>
            <a:off x="5992620" y="2184102"/>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1" name="Google Shape;401;p8"/>
          <p:cNvSpPr txBox="1">
            <a:spLocks noGrp="1"/>
          </p:cNvSpPr>
          <p:nvPr>
            <p:ph type="title" idx="8" hasCustomPrompt="1"/>
          </p:nvPr>
        </p:nvSpPr>
        <p:spPr>
          <a:xfrm>
            <a:off x="6717608" y="1429400"/>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2" name="Google Shape;402;p8"/>
          <p:cNvSpPr txBox="1">
            <a:spLocks noGrp="1"/>
          </p:cNvSpPr>
          <p:nvPr>
            <p:ph type="subTitle" idx="9"/>
          </p:nvPr>
        </p:nvSpPr>
        <p:spPr>
          <a:xfrm>
            <a:off x="6067020" y="1924675"/>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3" name="Google Shape;403;p8"/>
          <p:cNvSpPr txBox="1">
            <a:spLocks noGrp="1"/>
          </p:cNvSpPr>
          <p:nvPr>
            <p:ph type="subTitle" idx="13"/>
          </p:nvPr>
        </p:nvSpPr>
        <p:spPr>
          <a:xfrm>
            <a:off x="2152140" y="3899550"/>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4" name="Google Shape;404;p8"/>
          <p:cNvSpPr txBox="1">
            <a:spLocks noGrp="1"/>
          </p:cNvSpPr>
          <p:nvPr>
            <p:ph type="title" idx="14" hasCustomPrompt="1"/>
          </p:nvPr>
        </p:nvSpPr>
        <p:spPr>
          <a:xfrm>
            <a:off x="2877128" y="3144848"/>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5" name="Google Shape;405;p8"/>
          <p:cNvSpPr txBox="1">
            <a:spLocks noGrp="1"/>
          </p:cNvSpPr>
          <p:nvPr>
            <p:ph type="subTitle" idx="15"/>
          </p:nvPr>
        </p:nvSpPr>
        <p:spPr>
          <a:xfrm>
            <a:off x="2226540" y="3640114"/>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6" name="Google Shape;406;p8"/>
          <p:cNvSpPr txBox="1">
            <a:spLocks noGrp="1"/>
          </p:cNvSpPr>
          <p:nvPr>
            <p:ph type="subTitle" idx="16"/>
          </p:nvPr>
        </p:nvSpPr>
        <p:spPr>
          <a:xfrm>
            <a:off x="4712460" y="3901925"/>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7" name="Google Shape;407;p8"/>
          <p:cNvSpPr txBox="1">
            <a:spLocks noGrp="1"/>
          </p:cNvSpPr>
          <p:nvPr>
            <p:ph type="title" idx="17" hasCustomPrompt="1"/>
          </p:nvPr>
        </p:nvSpPr>
        <p:spPr>
          <a:xfrm>
            <a:off x="5437448" y="3147223"/>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8" name="Google Shape;408;p8"/>
          <p:cNvSpPr txBox="1">
            <a:spLocks noGrp="1"/>
          </p:cNvSpPr>
          <p:nvPr>
            <p:ph type="subTitle" idx="18"/>
          </p:nvPr>
        </p:nvSpPr>
        <p:spPr>
          <a:xfrm>
            <a:off x="4786860" y="3642489"/>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grpSp>
        <p:nvGrpSpPr>
          <p:cNvPr id="409" name="Google Shape;409;p8"/>
          <p:cNvGrpSpPr/>
          <p:nvPr/>
        </p:nvGrpSpPr>
        <p:grpSpPr>
          <a:xfrm rot="1403612">
            <a:off x="1257787" y="-167799"/>
            <a:ext cx="933827" cy="906562"/>
            <a:chOff x="1428925" y="2779850"/>
            <a:chExt cx="216825" cy="210450"/>
          </a:xfrm>
        </p:grpSpPr>
        <p:sp>
          <p:nvSpPr>
            <p:cNvPr id="410" name="Google Shape;410;p8"/>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8"/>
          <p:cNvGrpSpPr/>
          <p:nvPr/>
        </p:nvGrpSpPr>
        <p:grpSpPr>
          <a:xfrm>
            <a:off x="116681" y="61445"/>
            <a:ext cx="955214" cy="752646"/>
            <a:chOff x="3402300" y="3827875"/>
            <a:chExt cx="197550" cy="155650"/>
          </a:xfrm>
        </p:grpSpPr>
        <p:sp>
          <p:nvSpPr>
            <p:cNvPr id="413" name="Google Shape;413;p8"/>
            <p:cNvSpPr/>
            <p:nvPr/>
          </p:nvSpPr>
          <p:spPr>
            <a:xfrm>
              <a:off x="3402300" y="3827875"/>
              <a:ext cx="101225" cy="66775"/>
            </a:xfrm>
            <a:custGeom>
              <a:avLst/>
              <a:gdLst/>
              <a:ahLst/>
              <a:cxnLst/>
              <a:rect l="l" t="t" r="r" b="b"/>
              <a:pathLst>
                <a:path w="4049" h="2671" extrusionOk="0">
                  <a:moveTo>
                    <a:pt x="3181" y="193"/>
                  </a:moveTo>
                  <a:cubicBezTo>
                    <a:pt x="3710" y="193"/>
                    <a:pt x="3879" y="650"/>
                    <a:pt x="3561" y="1034"/>
                  </a:cubicBezTo>
                  <a:cubicBezTo>
                    <a:pt x="3399" y="1219"/>
                    <a:pt x="3213" y="1324"/>
                    <a:pt x="3050" y="1428"/>
                  </a:cubicBezTo>
                  <a:cubicBezTo>
                    <a:pt x="2888" y="1544"/>
                    <a:pt x="2714" y="1649"/>
                    <a:pt x="2563" y="1742"/>
                  </a:cubicBezTo>
                  <a:cubicBezTo>
                    <a:pt x="2586" y="1544"/>
                    <a:pt x="2539" y="1312"/>
                    <a:pt x="2516" y="1208"/>
                  </a:cubicBezTo>
                  <a:cubicBezTo>
                    <a:pt x="2447" y="987"/>
                    <a:pt x="2238" y="697"/>
                    <a:pt x="1994" y="604"/>
                  </a:cubicBezTo>
                  <a:cubicBezTo>
                    <a:pt x="2296" y="430"/>
                    <a:pt x="2702" y="233"/>
                    <a:pt x="3085" y="198"/>
                  </a:cubicBezTo>
                  <a:cubicBezTo>
                    <a:pt x="3118" y="194"/>
                    <a:pt x="3150" y="193"/>
                    <a:pt x="3181" y="193"/>
                  </a:cubicBezTo>
                  <a:close/>
                  <a:moveTo>
                    <a:pt x="1692" y="801"/>
                  </a:moveTo>
                  <a:cubicBezTo>
                    <a:pt x="1808" y="859"/>
                    <a:pt x="1924" y="894"/>
                    <a:pt x="2017" y="975"/>
                  </a:cubicBezTo>
                  <a:cubicBezTo>
                    <a:pt x="2133" y="1080"/>
                    <a:pt x="2226" y="1219"/>
                    <a:pt x="2272" y="1370"/>
                  </a:cubicBezTo>
                  <a:cubicBezTo>
                    <a:pt x="2307" y="1510"/>
                    <a:pt x="2307" y="1660"/>
                    <a:pt x="2272" y="1800"/>
                  </a:cubicBezTo>
                  <a:cubicBezTo>
                    <a:pt x="2249" y="1858"/>
                    <a:pt x="2226" y="1904"/>
                    <a:pt x="2191" y="1962"/>
                  </a:cubicBezTo>
                  <a:cubicBezTo>
                    <a:pt x="1994" y="2067"/>
                    <a:pt x="1808" y="2171"/>
                    <a:pt x="1599" y="2253"/>
                  </a:cubicBezTo>
                  <a:cubicBezTo>
                    <a:pt x="1483" y="2299"/>
                    <a:pt x="1367" y="2369"/>
                    <a:pt x="1239" y="2380"/>
                  </a:cubicBezTo>
                  <a:cubicBezTo>
                    <a:pt x="1143" y="2396"/>
                    <a:pt x="1058" y="2403"/>
                    <a:pt x="983" y="2403"/>
                  </a:cubicBezTo>
                  <a:cubicBezTo>
                    <a:pt x="288" y="2403"/>
                    <a:pt x="455" y="1779"/>
                    <a:pt x="612" y="1591"/>
                  </a:cubicBezTo>
                  <a:cubicBezTo>
                    <a:pt x="891" y="1243"/>
                    <a:pt x="1367" y="987"/>
                    <a:pt x="1541" y="894"/>
                  </a:cubicBezTo>
                  <a:cubicBezTo>
                    <a:pt x="1587" y="859"/>
                    <a:pt x="1634" y="836"/>
                    <a:pt x="1692" y="801"/>
                  </a:cubicBezTo>
                  <a:close/>
                  <a:moveTo>
                    <a:pt x="3179" y="0"/>
                  </a:moveTo>
                  <a:cubicBezTo>
                    <a:pt x="2989" y="0"/>
                    <a:pt x="2805" y="33"/>
                    <a:pt x="2632" y="93"/>
                  </a:cubicBezTo>
                  <a:cubicBezTo>
                    <a:pt x="2238" y="221"/>
                    <a:pt x="1866" y="453"/>
                    <a:pt x="1529" y="639"/>
                  </a:cubicBezTo>
                  <a:cubicBezTo>
                    <a:pt x="1112" y="871"/>
                    <a:pt x="543" y="1208"/>
                    <a:pt x="322" y="1660"/>
                  </a:cubicBezTo>
                  <a:cubicBezTo>
                    <a:pt x="1" y="2339"/>
                    <a:pt x="521" y="2670"/>
                    <a:pt x="1080" y="2670"/>
                  </a:cubicBezTo>
                  <a:cubicBezTo>
                    <a:pt x="1228" y="2670"/>
                    <a:pt x="1379" y="2647"/>
                    <a:pt x="1518" y="2601"/>
                  </a:cubicBezTo>
                  <a:cubicBezTo>
                    <a:pt x="2122" y="2403"/>
                    <a:pt x="2690" y="2032"/>
                    <a:pt x="3213" y="1672"/>
                  </a:cubicBezTo>
                  <a:cubicBezTo>
                    <a:pt x="3526" y="1440"/>
                    <a:pt x="3979" y="1161"/>
                    <a:pt x="4025" y="732"/>
                  </a:cubicBezTo>
                  <a:cubicBezTo>
                    <a:pt x="4049" y="430"/>
                    <a:pt x="3909" y="163"/>
                    <a:pt x="3607" y="58"/>
                  </a:cubicBezTo>
                  <a:cubicBezTo>
                    <a:pt x="3464" y="19"/>
                    <a:pt x="332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459975" y="3883900"/>
              <a:ext cx="63000" cy="99625"/>
            </a:xfrm>
            <a:custGeom>
              <a:avLst/>
              <a:gdLst/>
              <a:ahLst/>
              <a:cxnLst/>
              <a:rect l="l" t="t" r="r" b="b"/>
              <a:pathLst>
                <a:path w="2520" h="3985" extrusionOk="0">
                  <a:moveTo>
                    <a:pt x="1670" y="258"/>
                  </a:moveTo>
                  <a:cubicBezTo>
                    <a:pt x="1904" y="258"/>
                    <a:pt x="2092" y="457"/>
                    <a:pt x="2113" y="778"/>
                  </a:cubicBezTo>
                  <a:cubicBezTo>
                    <a:pt x="2136" y="1045"/>
                    <a:pt x="2067" y="1242"/>
                    <a:pt x="2020" y="1439"/>
                  </a:cubicBezTo>
                  <a:lnTo>
                    <a:pt x="1939" y="1823"/>
                  </a:lnTo>
                  <a:cubicBezTo>
                    <a:pt x="1846" y="1741"/>
                    <a:pt x="1742" y="1648"/>
                    <a:pt x="1649" y="1614"/>
                  </a:cubicBezTo>
                  <a:cubicBezTo>
                    <a:pt x="1460" y="1507"/>
                    <a:pt x="1219" y="1435"/>
                    <a:pt x="991" y="1435"/>
                  </a:cubicBezTo>
                  <a:cubicBezTo>
                    <a:pt x="897" y="1435"/>
                    <a:pt x="805" y="1447"/>
                    <a:pt x="720" y="1474"/>
                  </a:cubicBezTo>
                  <a:cubicBezTo>
                    <a:pt x="813" y="1161"/>
                    <a:pt x="975" y="778"/>
                    <a:pt x="1208" y="511"/>
                  </a:cubicBezTo>
                  <a:cubicBezTo>
                    <a:pt x="1360" y="336"/>
                    <a:pt x="1524" y="258"/>
                    <a:pt x="1670" y="258"/>
                  </a:cubicBezTo>
                  <a:close/>
                  <a:moveTo>
                    <a:pt x="963" y="1738"/>
                  </a:moveTo>
                  <a:cubicBezTo>
                    <a:pt x="990" y="1738"/>
                    <a:pt x="1017" y="1739"/>
                    <a:pt x="1045" y="1741"/>
                  </a:cubicBezTo>
                  <a:cubicBezTo>
                    <a:pt x="1231" y="1753"/>
                    <a:pt x="1428" y="1811"/>
                    <a:pt x="1568" y="1927"/>
                  </a:cubicBezTo>
                  <a:cubicBezTo>
                    <a:pt x="1718" y="2032"/>
                    <a:pt x="1765" y="2113"/>
                    <a:pt x="1800" y="2275"/>
                  </a:cubicBezTo>
                  <a:cubicBezTo>
                    <a:pt x="1730" y="2542"/>
                    <a:pt x="1626" y="2786"/>
                    <a:pt x="1533" y="3030"/>
                  </a:cubicBezTo>
                  <a:cubicBezTo>
                    <a:pt x="1475" y="3146"/>
                    <a:pt x="1440" y="3274"/>
                    <a:pt x="1359" y="3378"/>
                  </a:cubicBezTo>
                  <a:cubicBezTo>
                    <a:pt x="1146" y="3651"/>
                    <a:pt x="964" y="3749"/>
                    <a:pt x="815" y="3749"/>
                  </a:cubicBezTo>
                  <a:cubicBezTo>
                    <a:pt x="533" y="3749"/>
                    <a:pt x="371" y="3398"/>
                    <a:pt x="349" y="3216"/>
                  </a:cubicBezTo>
                  <a:cubicBezTo>
                    <a:pt x="314" y="2786"/>
                    <a:pt x="499" y="2275"/>
                    <a:pt x="558" y="2090"/>
                  </a:cubicBezTo>
                  <a:cubicBezTo>
                    <a:pt x="581" y="2020"/>
                    <a:pt x="616" y="1904"/>
                    <a:pt x="639" y="1753"/>
                  </a:cubicBezTo>
                  <a:cubicBezTo>
                    <a:pt x="750" y="1753"/>
                    <a:pt x="854" y="1738"/>
                    <a:pt x="963" y="1738"/>
                  </a:cubicBezTo>
                  <a:close/>
                  <a:moveTo>
                    <a:pt x="1746" y="1"/>
                  </a:moveTo>
                  <a:cubicBezTo>
                    <a:pt x="1661" y="1"/>
                    <a:pt x="1574" y="19"/>
                    <a:pt x="1486" y="58"/>
                  </a:cubicBezTo>
                  <a:cubicBezTo>
                    <a:pt x="1161" y="197"/>
                    <a:pt x="952" y="464"/>
                    <a:pt x="790" y="754"/>
                  </a:cubicBezTo>
                  <a:cubicBezTo>
                    <a:pt x="581" y="1114"/>
                    <a:pt x="465" y="1532"/>
                    <a:pt x="349" y="1892"/>
                  </a:cubicBezTo>
                  <a:cubicBezTo>
                    <a:pt x="209" y="2345"/>
                    <a:pt x="0" y="2983"/>
                    <a:pt x="163" y="3459"/>
                  </a:cubicBezTo>
                  <a:cubicBezTo>
                    <a:pt x="279" y="3837"/>
                    <a:pt x="506" y="3984"/>
                    <a:pt x="754" y="3984"/>
                  </a:cubicBezTo>
                  <a:cubicBezTo>
                    <a:pt x="1101" y="3984"/>
                    <a:pt x="1489" y="3695"/>
                    <a:pt x="1672" y="3343"/>
                  </a:cubicBezTo>
                  <a:cubicBezTo>
                    <a:pt x="1974" y="2786"/>
                    <a:pt x="2148" y="2136"/>
                    <a:pt x="2287" y="1509"/>
                  </a:cubicBezTo>
                  <a:cubicBezTo>
                    <a:pt x="2380" y="1126"/>
                    <a:pt x="2519" y="627"/>
                    <a:pt x="2252" y="279"/>
                  </a:cubicBezTo>
                  <a:cubicBezTo>
                    <a:pt x="2123" y="100"/>
                    <a:pt x="1942"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538050" y="3867325"/>
              <a:ext cx="61800" cy="99475"/>
            </a:xfrm>
            <a:custGeom>
              <a:avLst/>
              <a:gdLst/>
              <a:ahLst/>
              <a:cxnLst/>
              <a:rect l="l" t="t" r="r" b="b"/>
              <a:pathLst>
                <a:path w="2472" h="3979" extrusionOk="0">
                  <a:moveTo>
                    <a:pt x="698" y="281"/>
                  </a:moveTo>
                  <a:cubicBezTo>
                    <a:pt x="841" y="281"/>
                    <a:pt x="998" y="352"/>
                    <a:pt x="1138" y="500"/>
                  </a:cubicBezTo>
                  <a:cubicBezTo>
                    <a:pt x="1312" y="686"/>
                    <a:pt x="1370" y="895"/>
                    <a:pt x="1451" y="1069"/>
                  </a:cubicBezTo>
                  <a:cubicBezTo>
                    <a:pt x="1544" y="1232"/>
                    <a:pt x="1614" y="1394"/>
                    <a:pt x="1683" y="1580"/>
                  </a:cubicBezTo>
                  <a:cubicBezTo>
                    <a:pt x="1613" y="1562"/>
                    <a:pt x="1535" y="1555"/>
                    <a:pt x="1457" y="1555"/>
                  </a:cubicBezTo>
                  <a:cubicBezTo>
                    <a:pt x="1332" y="1555"/>
                    <a:pt x="1208" y="1575"/>
                    <a:pt x="1115" y="1603"/>
                  </a:cubicBezTo>
                  <a:cubicBezTo>
                    <a:pt x="824" y="1696"/>
                    <a:pt x="650" y="1882"/>
                    <a:pt x="557" y="2137"/>
                  </a:cubicBezTo>
                  <a:cubicBezTo>
                    <a:pt x="406" y="1789"/>
                    <a:pt x="232" y="1301"/>
                    <a:pt x="244" y="849"/>
                  </a:cubicBezTo>
                  <a:cubicBezTo>
                    <a:pt x="258" y="479"/>
                    <a:pt x="459" y="281"/>
                    <a:pt x="698" y="281"/>
                  </a:cubicBezTo>
                  <a:close/>
                  <a:moveTo>
                    <a:pt x="1289" y="1766"/>
                  </a:moveTo>
                  <a:cubicBezTo>
                    <a:pt x="1405" y="1766"/>
                    <a:pt x="1521" y="1766"/>
                    <a:pt x="1637" y="1812"/>
                  </a:cubicBezTo>
                  <a:cubicBezTo>
                    <a:pt x="1718" y="1835"/>
                    <a:pt x="1742" y="1847"/>
                    <a:pt x="1788" y="1870"/>
                  </a:cubicBezTo>
                  <a:cubicBezTo>
                    <a:pt x="1892" y="2114"/>
                    <a:pt x="1962" y="2369"/>
                    <a:pt x="2032" y="2636"/>
                  </a:cubicBezTo>
                  <a:cubicBezTo>
                    <a:pt x="2067" y="2764"/>
                    <a:pt x="2125" y="2880"/>
                    <a:pt x="2125" y="3008"/>
                  </a:cubicBezTo>
                  <a:cubicBezTo>
                    <a:pt x="2131" y="3554"/>
                    <a:pt x="1930" y="3713"/>
                    <a:pt x="1712" y="3713"/>
                  </a:cubicBezTo>
                  <a:cubicBezTo>
                    <a:pt x="1526" y="3713"/>
                    <a:pt x="1327" y="3598"/>
                    <a:pt x="1231" y="3507"/>
                  </a:cubicBezTo>
                  <a:cubicBezTo>
                    <a:pt x="929" y="3182"/>
                    <a:pt x="755" y="2683"/>
                    <a:pt x="685" y="2486"/>
                  </a:cubicBezTo>
                  <a:cubicBezTo>
                    <a:pt x="673" y="2451"/>
                    <a:pt x="639" y="2369"/>
                    <a:pt x="592" y="2288"/>
                  </a:cubicBezTo>
                  <a:cubicBezTo>
                    <a:pt x="708" y="1998"/>
                    <a:pt x="975" y="1777"/>
                    <a:pt x="1289" y="1766"/>
                  </a:cubicBezTo>
                  <a:close/>
                  <a:moveTo>
                    <a:pt x="705" y="1"/>
                  </a:moveTo>
                  <a:cubicBezTo>
                    <a:pt x="480" y="1"/>
                    <a:pt x="292" y="100"/>
                    <a:pt x="174" y="326"/>
                  </a:cubicBezTo>
                  <a:cubicBezTo>
                    <a:pt x="12" y="651"/>
                    <a:pt x="0" y="965"/>
                    <a:pt x="58" y="1301"/>
                  </a:cubicBezTo>
                  <a:cubicBezTo>
                    <a:pt x="128" y="1708"/>
                    <a:pt x="302" y="2114"/>
                    <a:pt x="441" y="2474"/>
                  </a:cubicBezTo>
                  <a:cubicBezTo>
                    <a:pt x="592" y="2927"/>
                    <a:pt x="848" y="3554"/>
                    <a:pt x="1266" y="3821"/>
                  </a:cubicBezTo>
                  <a:cubicBezTo>
                    <a:pt x="1430" y="3931"/>
                    <a:pt x="1581" y="3979"/>
                    <a:pt x="1714" y="3979"/>
                  </a:cubicBezTo>
                  <a:cubicBezTo>
                    <a:pt x="2210" y="3979"/>
                    <a:pt x="2472" y="3320"/>
                    <a:pt x="2380" y="2799"/>
                  </a:cubicBezTo>
                  <a:cubicBezTo>
                    <a:pt x="2264" y="2172"/>
                    <a:pt x="2009" y="1545"/>
                    <a:pt x="1718" y="965"/>
                  </a:cubicBezTo>
                  <a:cubicBezTo>
                    <a:pt x="1544" y="616"/>
                    <a:pt x="1335" y="129"/>
                    <a:pt x="906" y="24"/>
                  </a:cubicBezTo>
                  <a:cubicBezTo>
                    <a:pt x="836" y="9"/>
                    <a:pt x="769"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8"/>
          <p:cNvGrpSpPr/>
          <p:nvPr/>
        </p:nvGrpSpPr>
        <p:grpSpPr>
          <a:xfrm>
            <a:off x="-348447" y="597284"/>
            <a:ext cx="794866" cy="917605"/>
            <a:chOff x="3381325" y="3449650"/>
            <a:chExt cx="199700" cy="230525"/>
          </a:xfrm>
        </p:grpSpPr>
        <p:sp>
          <p:nvSpPr>
            <p:cNvPr id="417" name="Google Shape;417;p8"/>
            <p:cNvSpPr/>
            <p:nvPr/>
          </p:nvSpPr>
          <p:spPr>
            <a:xfrm>
              <a:off x="3415575" y="3509525"/>
              <a:ext cx="22075" cy="20200"/>
            </a:xfrm>
            <a:custGeom>
              <a:avLst/>
              <a:gdLst/>
              <a:ahLst/>
              <a:cxnLst/>
              <a:rect l="l" t="t" r="r" b="b"/>
              <a:pathLst>
                <a:path w="883" h="808" extrusionOk="0">
                  <a:moveTo>
                    <a:pt x="433" y="192"/>
                  </a:moveTo>
                  <a:cubicBezTo>
                    <a:pt x="447" y="192"/>
                    <a:pt x="462" y="193"/>
                    <a:pt x="476" y="196"/>
                  </a:cubicBezTo>
                  <a:cubicBezTo>
                    <a:pt x="522" y="208"/>
                    <a:pt x="557" y="231"/>
                    <a:pt x="592" y="266"/>
                  </a:cubicBezTo>
                  <a:cubicBezTo>
                    <a:pt x="673" y="371"/>
                    <a:pt x="650" y="521"/>
                    <a:pt x="534" y="591"/>
                  </a:cubicBezTo>
                  <a:cubicBezTo>
                    <a:pt x="493" y="616"/>
                    <a:pt x="445" y="629"/>
                    <a:pt x="399" y="629"/>
                  </a:cubicBezTo>
                  <a:cubicBezTo>
                    <a:pt x="313" y="629"/>
                    <a:pt x="232" y="584"/>
                    <a:pt x="209" y="487"/>
                  </a:cubicBezTo>
                  <a:cubicBezTo>
                    <a:pt x="197" y="382"/>
                    <a:pt x="244" y="266"/>
                    <a:pt x="313" y="231"/>
                  </a:cubicBezTo>
                  <a:cubicBezTo>
                    <a:pt x="348" y="205"/>
                    <a:pt x="390" y="192"/>
                    <a:pt x="433" y="192"/>
                  </a:cubicBezTo>
                  <a:close/>
                  <a:moveTo>
                    <a:pt x="414" y="0"/>
                  </a:moveTo>
                  <a:cubicBezTo>
                    <a:pt x="251" y="0"/>
                    <a:pt x="82" y="106"/>
                    <a:pt x="23" y="254"/>
                  </a:cubicBezTo>
                  <a:cubicBezTo>
                    <a:pt x="12" y="289"/>
                    <a:pt x="12" y="312"/>
                    <a:pt x="12" y="336"/>
                  </a:cubicBezTo>
                  <a:cubicBezTo>
                    <a:pt x="0" y="405"/>
                    <a:pt x="0" y="475"/>
                    <a:pt x="23" y="545"/>
                  </a:cubicBezTo>
                  <a:cubicBezTo>
                    <a:pt x="74" y="713"/>
                    <a:pt x="234" y="808"/>
                    <a:pt x="397" y="808"/>
                  </a:cubicBezTo>
                  <a:cubicBezTo>
                    <a:pt x="460" y="808"/>
                    <a:pt x="523" y="794"/>
                    <a:pt x="581" y="765"/>
                  </a:cubicBezTo>
                  <a:cubicBezTo>
                    <a:pt x="778" y="661"/>
                    <a:pt x="882" y="429"/>
                    <a:pt x="766" y="231"/>
                  </a:cubicBezTo>
                  <a:cubicBezTo>
                    <a:pt x="720" y="115"/>
                    <a:pt x="639" y="22"/>
                    <a:pt x="499" y="11"/>
                  </a:cubicBezTo>
                  <a:cubicBezTo>
                    <a:pt x="471" y="4"/>
                    <a:pt x="44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429500" y="3538950"/>
              <a:ext cx="22375" cy="20150"/>
            </a:xfrm>
            <a:custGeom>
              <a:avLst/>
              <a:gdLst/>
              <a:ahLst/>
              <a:cxnLst/>
              <a:rect l="l" t="t" r="r" b="b"/>
              <a:pathLst>
                <a:path w="895" h="806" extrusionOk="0">
                  <a:moveTo>
                    <a:pt x="445" y="188"/>
                  </a:moveTo>
                  <a:cubicBezTo>
                    <a:pt x="459" y="188"/>
                    <a:pt x="473" y="189"/>
                    <a:pt x="488" y="192"/>
                  </a:cubicBezTo>
                  <a:cubicBezTo>
                    <a:pt x="523" y="215"/>
                    <a:pt x="569" y="227"/>
                    <a:pt x="604" y="273"/>
                  </a:cubicBezTo>
                  <a:cubicBezTo>
                    <a:pt x="685" y="378"/>
                    <a:pt x="662" y="517"/>
                    <a:pt x="546" y="587"/>
                  </a:cubicBezTo>
                  <a:cubicBezTo>
                    <a:pt x="505" y="615"/>
                    <a:pt x="458" y="629"/>
                    <a:pt x="411" y="629"/>
                  </a:cubicBezTo>
                  <a:cubicBezTo>
                    <a:pt x="325" y="629"/>
                    <a:pt x="243" y="580"/>
                    <a:pt x="221" y="482"/>
                  </a:cubicBezTo>
                  <a:cubicBezTo>
                    <a:pt x="209" y="389"/>
                    <a:pt x="256" y="273"/>
                    <a:pt x="325" y="227"/>
                  </a:cubicBezTo>
                  <a:cubicBezTo>
                    <a:pt x="360" y="201"/>
                    <a:pt x="402" y="188"/>
                    <a:pt x="445" y="188"/>
                  </a:cubicBezTo>
                  <a:close/>
                  <a:moveTo>
                    <a:pt x="443" y="0"/>
                  </a:moveTo>
                  <a:cubicBezTo>
                    <a:pt x="275" y="0"/>
                    <a:pt x="96" y="108"/>
                    <a:pt x="35" y="262"/>
                  </a:cubicBezTo>
                  <a:cubicBezTo>
                    <a:pt x="24" y="285"/>
                    <a:pt x="24" y="320"/>
                    <a:pt x="24" y="331"/>
                  </a:cubicBezTo>
                  <a:cubicBezTo>
                    <a:pt x="0" y="401"/>
                    <a:pt x="0" y="471"/>
                    <a:pt x="35" y="552"/>
                  </a:cubicBezTo>
                  <a:cubicBezTo>
                    <a:pt x="85" y="717"/>
                    <a:pt x="240" y="806"/>
                    <a:pt x="396" y="806"/>
                  </a:cubicBezTo>
                  <a:cubicBezTo>
                    <a:pt x="460" y="806"/>
                    <a:pt x="524" y="791"/>
                    <a:pt x="581" y="761"/>
                  </a:cubicBezTo>
                  <a:cubicBezTo>
                    <a:pt x="790" y="668"/>
                    <a:pt x="894" y="436"/>
                    <a:pt x="778" y="227"/>
                  </a:cubicBezTo>
                  <a:cubicBezTo>
                    <a:pt x="732" y="111"/>
                    <a:pt x="639" y="41"/>
                    <a:pt x="511" y="6"/>
                  </a:cubicBezTo>
                  <a:cubicBezTo>
                    <a:pt x="489" y="2"/>
                    <a:pt x="466"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445175" y="3566975"/>
              <a:ext cx="22075" cy="20100"/>
            </a:xfrm>
            <a:custGeom>
              <a:avLst/>
              <a:gdLst/>
              <a:ahLst/>
              <a:cxnLst/>
              <a:rect l="l" t="t" r="r" b="b"/>
              <a:pathLst>
                <a:path w="883" h="804" extrusionOk="0">
                  <a:moveTo>
                    <a:pt x="418" y="192"/>
                  </a:moveTo>
                  <a:cubicBezTo>
                    <a:pt x="433" y="192"/>
                    <a:pt x="449" y="194"/>
                    <a:pt x="465" y="197"/>
                  </a:cubicBezTo>
                  <a:cubicBezTo>
                    <a:pt x="511" y="209"/>
                    <a:pt x="557" y="220"/>
                    <a:pt x="581" y="267"/>
                  </a:cubicBezTo>
                  <a:cubicBezTo>
                    <a:pt x="685" y="371"/>
                    <a:pt x="639" y="510"/>
                    <a:pt x="523" y="592"/>
                  </a:cubicBezTo>
                  <a:cubicBezTo>
                    <a:pt x="484" y="615"/>
                    <a:pt x="439" y="627"/>
                    <a:pt x="395" y="627"/>
                  </a:cubicBezTo>
                  <a:cubicBezTo>
                    <a:pt x="307" y="627"/>
                    <a:pt x="225" y="580"/>
                    <a:pt x="209" y="487"/>
                  </a:cubicBezTo>
                  <a:cubicBezTo>
                    <a:pt x="186" y="383"/>
                    <a:pt x="232" y="267"/>
                    <a:pt x="302" y="220"/>
                  </a:cubicBezTo>
                  <a:cubicBezTo>
                    <a:pt x="336" y="203"/>
                    <a:pt x="376" y="192"/>
                    <a:pt x="418" y="192"/>
                  </a:cubicBezTo>
                  <a:close/>
                  <a:moveTo>
                    <a:pt x="426" y="1"/>
                  </a:moveTo>
                  <a:cubicBezTo>
                    <a:pt x="262" y="1"/>
                    <a:pt x="94" y="107"/>
                    <a:pt x="35" y="255"/>
                  </a:cubicBezTo>
                  <a:cubicBezTo>
                    <a:pt x="12" y="278"/>
                    <a:pt x="12" y="313"/>
                    <a:pt x="12" y="325"/>
                  </a:cubicBezTo>
                  <a:cubicBezTo>
                    <a:pt x="0" y="394"/>
                    <a:pt x="0" y="476"/>
                    <a:pt x="35" y="545"/>
                  </a:cubicBezTo>
                  <a:cubicBezTo>
                    <a:pt x="86" y="714"/>
                    <a:pt x="247" y="803"/>
                    <a:pt x="408" y="803"/>
                  </a:cubicBezTo>
                  <a:cubicBezTo>
                    <a:pt x="467" y="803"/>
                    <a:pt x="527" y="791"/>
                    <a:pt x="581" y="766"/>
                  </a:cubicBezTo>
                  <a:cubicBezTo>
                    <a:pt x="790" y="661"/>
                    <a:pt x="882" y="429"/>
                    <a:pt x="766" y="220"/>
                  </a:cubicBezTo>
                  <a:cubicBezTo>
                    <a:pt x="708" y="104"/>
                    <a:pt x="627" y="23"/>
                    <a:pt x="511" y="11"/>
                  </a:cubicBezTo>
                  <a:cubicBezTo>
                    <a:pt x="483" y="4"/>
                    <a:pt x="454"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59100" y="3596000"/>
              <a:ext cx="22075" cy="20100"/>
            </a:xfrm>
            <a:custGeom>
              <a:avLst/>
              <a:gdLst/>
              <a:ahLst/>
              <a:cxnLst/>
              <a:rect l="l" t="t" r="r" b="b"/>
              <a:pathLst>
                <a:path w="883" h="804" extrusionOk="0">
                  <a:moveTo>
                    <a:pt x="418" y="192"/>
                  </a:moveTo>
                  <a:cubicBezTo>
                    <a:pt x="434" y="192"/>
                    <a:pt x="449" y="194"/>
                    <a:pt x="465" y="197"/>
                  </a:cubicBezTo>
                  <a:cubicBezTo>
                    <a:pt x="500" y="209"/>
                    <a:pt x="546" y="220"/>
                    <a:pt x="581" y="267"/>
                  </a:cubicBezTo>
                  <a:cubicBezTo>
                    <a:pt x="674" y="371"/>
                    <a:pt x="639" y="510"/>
                    <a:pt x="523" y="592"/>
                  </a:cubicBezTo>
                  <a:cubicBezTo>
                    <a:pt x="484" y="615"/>
                    <a:pt x="439" y="626"/>
                    <a:pt x="395" y="626"/>
                  </a:cubicBezTo>
                  <a:cubicBezTo>
                    <a:pt x="306" y="626"/>
                    <a:pt x="221" y="580"/>
                    <a:pt x="198" y="487"/>
                  </a:cubicBezTo>
                  <a:cubicBezTo>
                    <a:pt x="186" y="383"/>
                    <a:pt x="233" y="267"/>
                    <a:pt x="302" y="220"/>
                  </a:cubicBezTo>
                  <a:cubicBezTo>
                    <a:pt x="336" y="203"/>
                    <a:pt x="376" y="192"/>
                    <a:pt x="418" y="192"/>
                  </a:cubicBezTo>
                  <a:close/>
                  <a:moveTo>
                    <a:pt x="414" y="1"/>
                  </a:moveTo>
                  <a:cubicBezTo>
                    <a:pt x="251" y="1"/>
                    <a:pt x="83" y="107"/>
                    <a:pt x="24" y="255"/>
                  </a:cubicBezTo>
                  <a:cubicBezTo>
                    <a:pt x="12" y="278"/>
                    <a:pt x="12" y="313"/>
                    <a:pt x="12" y="325"/>
                  </a:cubicBezTo>
                  <a:cubicBezTo>
                    <a:pt x="0" y="394"/>
                    <a:pt x="0" y="476"/>
                    <a:pt x="24" y="545"/>
                  </a:cubicBezTo>
                  <a:cubicBezTo>
                    <a:pt x="74" y="714"/>
                    <a:pt x="236" y="803"/>
                    <a:pt x="401" y="803"/>
                  </a:cubicBezTo>
                  <a:cubicBezTo>
                    <a:pt x="462" y="803"/>
                    <a:pt x="524" y="791"/>
                    <a:pt x="581" y="766"/>
                  </a:cubicBezTo>
                  <a:cubicBezTo>
                    <a:pt x="778" y="661"/>
                    <a:pt x="883" y="429"/>
                    <a:pt x="767" y="220"/>
                  </a:cubicBezTo>
                  <a:cubicBezTo>
                    <a:pt x="709" y="104"/>
                    <a:pt x="616" y="23"/>
                    <a:pt x="500" y="11"/>
                  </a:cubicBezTo>
                  <a:cubicBezTo>
                    <a:pt x="472" y="4"/>
                    <a:pt x="44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474475" y="3625025"/>
              <a:ext cx="22375" cy="20100"/>
            </a:xfrm>
            <a:custGeom>
              <a:avLst/>
              <a:gdLst/>
              <a:ahLst/>
              <a:cxnLst/>
              <a:rect l="l" t="t" r="r" b="b"/>
              <a:pathLst>
                <a:path w="895" h="804" extrusionOk="0">
                  <a:moveTo>
                    <a:pt x="419" y="192"/>
                  </a:moveTo>
                  <a:cubicBezTo>
                    <a:pt x="434" y="192"/>
                    <a:pt x="450" y="194"/>
                    <a:pt x="465" y="197"/>
                  </a:cubicBezTo>
                  <a:cubicBezTo>
                    <a:pt x="512" y="208"/>
                    <a:pt x="558" y="220"/>
                    <a:pt x="581" y="267"/>
                  </a:cubicBezTo>
                  <a:cubicBezTo>
                    <a:pt x="686" y="371"/>
                    <a:pt x="662" y="522"/>
                    <a:pt x="523" y="592"/>
                  </a:cubicBezTo>
                  <a:cubicBezTo>
                    <a:pt x="484" y="615"/>
                    <a:pt x="439" y="626"/>
                    <a:pt x="395" y="626"/>
                  </a:cubicBezTo>
                  <a:cubicBezTo>
                    <a:pt x="308" y="626"/>
                    <a:pt x="225" y="580"/>
                    <a:pt x="210" y="487"/>
                  </a:cubicBezTo>
                  <a:cubicBezTo>
                    <a:pt x="198" y="383"/>
                    <a:pt x="233" y="267"/>
                    <a:pt x="314" y="220"/>
                  </a:cubicBezTo>
                  <a:cubicBezTo>
                    <a:pt x="340" y="203"/>
                    <a:pt x="378" y="192"/>
                    <a:pt x="419" y="192"/>
                  </a:cubicBezTo>
                  <a:close/>
                  <a:moveTo>
                    <a:pt x="426" y="1"/>
                  </a:moveTo>
                  <a:cubicBezTo>
                    <a:pt x="263" y="1"/>
                    <a:pt x="95" y="107"/>
                    <a:pt x="36" y="255"/>
                  </a:cubicBezTo>
                  <a:cubicBezTo>
                    <a:pt x="24" y="278"/>
                    <a:pt x="24" y="313"/>
                    <a:pt x="24" y="325"/>
                  </a:cubicBezTo>
                  <a:cubicBezTo>
                    <a:pt x="1" y="394"/>
                    <a:pt x="1" y="475"/>
                    <a:pt x="36" y="545"/>
                  </a:cubicBezTo>
                  <a:cubicBezTo>
                    <a:pt x="86" y="714"/>
                    <a:pt x="248" y="803"/>
                    <a:pt x="408" y="803"/>
                  </a:cubicBezTo>
                  <a:cubicBezTo>
                    <a:pt x="468" y="803"/>
                    <a:pt x="528" y="791"/>
                    <a:pt x="581" y="766"/>
                  </a:cubicBezTo>
                  <a:cubicBezTo>
                    <a:pt x="790" y="661"/>
                    <a:pt x="895" y="429"/>
                    <a:pt x="779" y="220"/>
                  </a:cubicBezTo>
                  <a:cubicBezTo>
                    <a:pt x="732" y="104"/>
                    <a:pt x="628" y="34"/>
                    <a:pt x="512" y="11"/>
                  </a:cubicBezTo>
                  <a:cubicBezTo>
                    <a:pt x="484" y="4"/>
                    <a:pt x="455"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69825" y="3481375"/>
              <a:ext cx="22100" cy="20075"/>
            </a:xfrm>
            <a:custGeom>
              <a:avLst/>
              <a:gdLst/>
              <a:ahLst/>
              <a:cxnLst/>
              <a:rect l="l" t="t" r="r" b="b"/>
              <a:pathLst>
                <a:path w="884" h="803" extrusionOk="0">
                  <a:moveTo>
                    <a:pt x="419" y="192"/>
                  </a:moveTo>
                  <a:cubicBezTo>
                    <a:pt x="434" y="192"/>
                    <a:pt x="450" y="193"/>
                    <a:pt x="465" y="196"/>
                  </a:cubicBezTo>
                  <a:cubicBezTo>
                    <a:pt x="512" y="208"/>
                    <a:pt x="558" y="220"/>
                    <a:pt x="581" y="266"/>
                  </a:cubicBezTo>
                  <a:cubicBezTo>
                    <a:pt x="686" y="370"/>
                    <a:pt x="639" y="510"/>
                    <a:pt x="523" y="591"/>
                  </a:cubicBezTo>
                  <a:cubicBezTo>
                    <a:pt x="485" y="614"/>
                    <a:pt x="440" y="626"/>
                    <a:pt x="396" y="626"/>
                  </a:cubicBezTo>
                  <a:cubicBezTo>
                    <a:pt x="308" y="626"/>
                    <a:pt x="225" y="579"/>
                    <a:pt x="210" y="487"/>
                  </a:cubicBezTo>
                  <a:cubicBezTo>
                    <a:pt x="187" y="382"/>
                    <a:pt x="233" y="266"/>
                    <a:pt x="303" y="220"/>
                  </a:cubicBezTo>
                  <a:cubicBezTo>
                    <a:pt x="337" y="203"/>
                    <a:pt x="377" y="192"/>
                    <a:pt x="419" y="192"/>
                  </a:cubicBezTo>
                  <a:close/>
                  <a:moveTo>
                    <a:pt x="426" y="0"/>
                  </a:moveTo>
                  <a:cubicBezTo>
                    <a:pt x="263" y="0"/>
                    <a:pt x="95" y="106"/>
                    <a:pt x="36" y="254"/>
                  </a:cubicBezTo>
                  <a:cubicBezTo>
                    <a:pt x="13" y="278"/>
                    <a:pt x="13" y="312"/>
                    <a:pt x="13" y="324"/>
                  </a:cubicBezTo>
                  <a:cubicBezTo>
                    <a:pt x="1" y="394"/>
                    <a:pt x="1" y="475"/>
                    <a:pt x="36" y="545"/>
                  </a:cubicBezTo>
                  <a:cubicBezTo>
                    <a:pt x="87" y="714"/>
                    <a:pt x="248" y="803"/>
                    <a:pt x="408" y="803"/>
                  </a:cubicBezTo>
                  <a:cubicBezTo>
                    <a:pt x="468" y="803"/>
                    <a:pt x="528" y="790"/>
                    <a:pt x="581" y="765"/>
                  </a:cubicBezTo>
                  <a:cubicBezTo>
                    <a:pt x="790" y="661"/>
                    <a:pt x="883" y="428"/>
                    <a:pt x="767" y="220"/>
                  </a:cubicBezTo>
                  <a:cubicBezTo>
                    <a:pt x="709" y="103"/>
                    <a:pt x="628" y="34"/>
                    <a:pt x="512" y="11"/>
                  </a:cubicBezTo>
                  <a:cubicBezTo>
                    <a:pt x="484" y="4"/>
                    <a:pt x="4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483775" y="3510675"/>
              <a:ext cx="22075" cy="20225"/>
            </a:xfrm>
            <a:custGeom>
              <a:avLst/>
              <a:gdLst/>
              <a:ahLst/>
              <a:cxnLst/>
              <a:rect l="l" t="t" r="r" b="b"/>
              <a:pathLst>
                <a:path w="883" h="809" extrusionOk="0">
                  <a:moveTo>
                    <a:pt x="433" y="192"/>
                  </a:moveTo>
                  <a:cubicBezTo>
                    <a:pt x="447" y="192"/>
                    <a:pt x="462" y="194"/>
                    <a:pt x="476" y="197"/>
                  </a:cubicBezTo>
                  <a:cubicBezTo>
                    <a:pt x="523" y="208"/>
                    <a:pt x="557" y="232"/>
                    <a:pt x="592" y="266"/>
                  </a:cubicBezTo>
                  <a:cubicBezTo>
                    <a:pt x="674" y="371"/>
                    <a:pt x="650" y="534"/>
                    <a:pt x="534" y="592"/>
                  </a:cubicBezTo>
                  <a:cubicBezTo>
                    <a:pt x="493" y="616"/>
                    <a:pt x="445" y="629"/>
                    <a:pt x="399" y="629"/>
                  </a:cubicBezTo>
                  <a:cubicBezTo>
                    <a:pt x="313" y="629"/>
                    <a:pt x="232" y="585"/>
                    <a:pt x="209" y="487"/>
                  </a:cubicBezTo>
                  <a:cubicBezTo>
                    <a:pt x="198" y="383"/>
                    <a:pt x="244" y="266"/>
                    <a:pt x="314" y="232"/>
                  </a:cubicBezTo>
                  <a:cubicBezTo>
                    <a:pt x="348" y="206"/>
                    <a:pt x="390" y="192"/>
                    <a:pt x="433" y="192"/>
                  </a:cubicBezTo>
                  <a:close/>
                  <a:moveTo>
                    <a:pt x="414" y="1"/>
                  </a:moveTo>
                  <a:cubicBezTo>
                    <a:pt x="251" y="1"/>
                    <a:pt x="83" y="107"/>
                    <a:pt x="23" y="255"/>
                  </a:cubicBezTo>
                  <a:cubicBezTo>
                    <a:pt x="12" y="290"/>
                    <a:pt x="12" y="313"/>
                    <a:pt x="12" y="325"/>
                  </a:cubicBezTo>
                  <a:cubicBezTo>
                    <a:pt x="0" y="406"/>
                    <a:pt x="0" y="475"/>
                    <a:pt x="23" y="545"/>
                  </a:cubicBezTo>
                  <a:cubicBezTo>
                    <a:pt x="74" y="713"/>
                    <a:pt x="234" y="808"/>
                    <a:pt x="398" y="808"/>
                  </a:cubicBezTo>
                  <a:cubicBezTo>
                    <a:pt x="460" y="808"/>
                    <a:pt x="523" y="795"/>
                    <a:pt x="581" y="766"/>
                  </a:cubicBezTo>
                  <a:cubicBezTo>
                    <a:pt x="778" y="661"/>
                    <a:pt x="883" y="429"/>
                    <a:pt x="766" y="232"/>
                  </a:cubicBezTo>
                  <a:cubicBezTo>
                    <a:pt x="720" y="116"/>
                    <a:pt x="639" y="34"/>
                    <a:pt x="499" y="11"/>
                  </a:cubicBezTo>
                  <a:cubicBezTo>
                    <a:pt x="472" y="4"/>
                    <a:pt x="44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499150" y="3538550"/>
              <a:ext cx="22375" cy="20200"/>
            </a:xfrm>
            <a:custGeom>
              <a:avLst/>
              <a:gdLst/>
              <a:ahLst/>
              <a:cxnLst/>
              <a:rect l="l" t="t" r="r" b="b"/>
              <a:pathLst>
                <a:path w="895" h="808" extrusionOk="0">
                  <a:moveTo>
                    <a:pt x="422" y="192"/>
                  </a:moveTo>
                  <a:cubicBezTo>
                    <a:pt x="436" y="192"/>
                    <a:pt x="450" y="193"/>
                    <a:pt x="465" y="196"/>
                  </a:cubicBezTo>
                  <a:cubicBezTo>
                    <a:pt x="511" y="208"/>
                    <a:pt x="558" y="231"/>
                    <a:pt x="581" y="266"/>
                  </a:cubicBezTo>
                  <a:cubicBezTo>
                    <a:pt x="685" y="370"/>
                    <a:pt x="662" y="521"/>
                    <a:pt x="523" y="591"/>
                  </a:cubicBezTo>
                  <a:cubicBezTo>
                    <a:pt x="482" y="616"/>
                    <a:pt x="434" y="629"/>
                    <a:pt x="388" y="629"/>
                  </a:cubicBezTo>
                  <a:cubicBezTo>
                    <a:pt x="303" y="629"/>
                    <a:pt x="225" y="584"/>
                    <a:pt x="209" y="487"/>
                  </a:cubicBezTo>
                  <a:cubicBezTo>
                    <a:pt x="198" y="382"/>
                    <a:pt x="233" y="266"/>
                    <a:pt x="314" y="231"/>
                  </a:cubicBezTo>
                  <a:cubicBezTo>
                    <a:pt x="340" y="205"/>
                    <a:pt x="379" y="192"/>
                    <a:pt x="422" y="192"/>
                  </a:cubicBezTo>
                  <a:close/>
                  <a:moveTo>
                    <a:pt x="426" y="0"/>
                  </a:moveTo>
                  <a:cubicBezTo>
                    <a:pt x="263" y="0"/>
                    <a:pt x="95" y="106"/>
                    <a:pt x="35" y="254"/>
                  </a:cubicBezTo>
                  <a:cubicBezTo>
                    <a:pt x="24" y="289"/>
                    <a:pt x="24" y="312"/>
                    <a:pt x="24" y="336"/>
                  </a:cubicBezTo>
                  <a:cubicBezTo>
                    <a:pt x="1" y="405"/>
                    <a:pt x="1" y="475"/>
                    <a:pt x="35" y="545"/>
                  </a:cubicBezTo>
                  <a:cubicBezTo>
                    <a:pt x="86" y="713"/>
                    <a:pt x="246" y="808"/>
                    <a:pt x="405" y="808"/>
                  </a:cubicBezTo>
                  <a:cubicBezTo>
                    <a:pt x="466" y="808"/>
                    <a:pt x="527" y="794"/>
                    <a:pt x="581" y="765"/>
                  </a:cubicBezTo>
                  <a:cubicBezTo>
                    <a:pt x="790" y="661"/>
                    <a:pt x="894" y="429"/>
                    <a:pt x="778" y="231"/>
                  </a:cubicBezTo>
                  <a:cubicBezTo>
                    <a:pt x="732" y="115"/>
                    <a:pt x="639" y="45"/>
                    <a:pt x="511" y="11"/>
                  </a:cubicBezTo>
                  <a:cubicBezTo>
                    <a:pt x="483" y="4"/>
                    <a:pt x="4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513075" y="3567575"/>
              <a:ext cx="22100" cy="20200"/>
            </a:xfrm>
            <a:custGeom>
              <a:avLst/>
              <a:gdLst/>
              <a:ahLst/>
              <a:cxnLst/>
              <a:rect l="l" t="t" r="r" b="b"/>
              <a:pathLst>
                <a:path w="884" h="808" extrusionOk="0">
                  <a:moveTo>
                    <a:pt x="433" y="192"/>
                  </a:moveTo>
                  <a:cubicBezTo>
                    <a:pt x="448" y="192"/>
                    <a:pt x="462" y="193"/>
                    <a:pt x="477" y="196"/>
                  </a:cubicBezTo>
                  <a:cubicBezTo>
                    <a:pt x="523" y="208"/>
                    <a:pt x="570" y="231"/>
                    <a:pt x="593" y="266"/>
                  </a:cubicBezTo>
                  <a:cubicBezTo>
                    <a:pt x="686" y="370"/>
                    <a:pt x="651" y="521"/>
                    <a:pt x="535" y="591"/>
                  </a:cubicBezTo>
                  <a:cubicBezTo>
                    <a:pt x="494" y="615"/>
                    <a:pt x="446" y="628"/>
                    <a:pt x="400" y="628"/>
                  </a:cubicBezTo>
                  <a:cubicBezTo>
                    <a:pt x="315" y="628"/>
                    <a:pt x="236" y="584"/>
                    <a:pt x="221" y="486"/>
                  </a:cubicBezTo>
                  <a:cubicBezTo>
                    <a:pt x="198" y="382"/>
                    <a:pt x="245" y="266"/>
                    <a:pt x="314" y="231"/>
                  </a:cubicBezTo>
                  <a:cubicBezTo>
                    <a:pt x="349" y="205"/>
                    <a:pt x="390" y="192"/>
                    <a:pt x="433" y="192"/>
                  </a:cubicBezTo>
                  <a:close/>
                  <a:moveTo>
                    <a:pt x="422" y="0"/>
                  </a:moveTo>
                  <a:cubicBezTo>
                    <a:pt x="254" y="0"/>
                    <a:pt x="93" y="106"/>
                    <a:pt x="24" y="254"/>
                  </a:cubicBezTo>
                  <a:cubicBezTo>
                    <a:pt x="12" y="289"/>
                    <a:pt x="12" y="312"/>
                    <a:pt x="12" y="336"/>
                  </a:cubicBezTo>
                  <a:cubicBezTo>
                    <a:pt x="1" y="405"/>
                    <a:pt x="1" y="475"/>
                    <a:pt x="24" y="545"/>
                  </a:cubicBezTo>
                  <a:cubicBezTo>
                    <a:pt x="83" y="713"/>
                    <a:pt x="239" y="808"/>
                    <a:pt x="400" y="808"/>
                  </a:cubicBezTo>
                  <a:cubicBezTo>
                    <a:pt x="461" y="808"/>
                    <a:pt x="524" y="794"/>
                    <a:pt x="581" y="765"/>
                  </a:cubicBezTo>
                  <a:cubicBezTo>
                    <a:pt x="779" y="661"/>
                    <a:pt x="883" y="428"/>
                    <a:pt x="767" y="231"/>
                  </a:cubicBezTo>
                  <a:cubicBezTo>
                    <a:pt x="721" y="115"/>
                    <a:pt x="639" y="45"/>
                    <a:pt x="512" y="10"/>
                  </a:cubicBezTo>
                  <a:cubicBezTo>
                    <a:pt x="482" y="4"/>
                    <a:pt x="45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528750" y="3596975"/>
              <a:ext cx="22075" cy="20175"/>
            </a:xfrm>
            <a:custGeom>
              <a:avLst/>
              <a:gdLst/>
              <a:ahLst/>
              <a:cxnLst/>
              <a:rect l="l" t="t" r="r" b="b"/>
              <a:pathLst>
                <a:path w="883" h="807" extrusionOk="0">
                  <a:moveTo>
                    <a:pt x="433" y="188"/>
                  </a:moveTo>
                  <a:cubicBezTo>
                    <a:pt x="448" y="188"/>
                    <a:pt x="462" y="190"/>
                    <a:pt x="477" y="193"/>
                  </a:cubicBezTo>
                  <a:cubicBezTo>
                    <a:pt x="523" y="216"/>
                    <a:pt x="558" y="228"/>
                    <a:pt x="593" y="274"/>
                  </a:cubicBezTo>
                  <a:cubicBezTo>
                    <a:pt x="674" y="379"/>
                    <a:pt x="651" y="518"/>
                    <a:pt x="535" y="587"/>
                  </a:cubicBezTo>
                  <a:cubicBezTo>
                    <a:pt x="494" y="616"/>
                    <a:pt x="446" y="630"/>
                    <a:pt x="400" y="630"/>
                  </a:cubicBezTo>
                  <a:cubicBezTo>
                    <a:pt x="314" y="630"/>
                    <a:pt x="232" y="581"/>
                    <a:pt x="210" y="483"/>
                  </a:cubicBezTo>
                  <a:cubicBezTo>
                    <a:pt x="198" y="390"/>
                    <a:pt x="244" y="274"/>
                    <a:pt x="314" y="228"/>
                  </a:cubicBezTo>
                  <a:cubicBezTo>
                    <a:pt x="349" y="201"/>
                    <a:pt x="390" y="188"/>
                    <a:pt x="433" y="188"/>
                  </a:cubicBezTo>
                  <a:close/>
                  <a:moveTo>
                    <a:pt x="432" y="1"/>
                  </a:moveTo>
                  <a:cubicBezTo>
                    <a:pt x="263" y="1"/>
                    <a:pt x="85" y="109"/>
                    <a:pt x="24" y="262"/>
                  </a:cubicBezTo>
                  <a:cubicBezTo>
                    <a:pt x="12" y="286"/>
                    <a:pt x="12" y="320"/>
                    <a:pt x="12" y="332"/>
                  </a:cubicBezTo>
                  <a:cubicBezTo>
                    <a:pt x="1" y="402"/>
                    <a:pt x="1" y="471"/>
                    <a:pt x="24" y="553"/>
                  </a:cubicBezTo>
                  <a:cubicBezTo>
                    <a:pt x="73" y="718"/>
                    <a:pt x="229" y="807"/>
                    <a:pt x="389" y="807"/>
                  </a:cubicBezTo>
                  <a:cubicBezTo>
                    <a:pt x="454" y="807"/>
                    <a:pt x="521" y="792"/>
                    <a:pt x="581" y="762"/>
                  </a:cubicBezTo>
                  <a:cubicBezTo>
                    <a:pt x="778" y="669"/>
                    <a:pt x="883" y="437"/>
                    <a:pt x="767" y="228"/>
                  </a:cubicBezTo>
                  <a:cubicBezTo>
                    <a:pt x="720" y="112"/>
                    <a:pt x="639" y="42"/>
                    <a:pt x="500" y="7"/>
                  </a:cubicBezTo>
                  <a:cubicBezTo>
                    <a:pt x="478" y="3"/>
                    <a:pt x="455"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447700" y="3490275"/>
              <a:ext cx="73350" cy="147650"/>
            </a:xfrm>
            <a:custGeom>
              <a:avLst/>
              <a:gdLst/>
              <a:ahLst/>
              <a:cxnLst/>
              <a:rect l="l" t="t" r="r" b="b"/>
              <a:pathLst>
                <a:path w="2934" h="5906" extrusionOk="0">
                  <a:moveTo>
                    <a:pt x="103" y="1"/>
                  </a:moveTo>
                  <a:cubicBezTo>
                    <a:pt x="52" y="1"/>
                    <a:pt x="0" y="37"/>
                    <a:pt x="15" y="96"/>
                  </a:cubicBezTo>
                  <a:cubicBezTo>
                    <a:pt x="352" y="1117"/>
                    <a:pt x="921" y="2023"/>
                    <a:pt x="1327" y="3010"/>
                  </a:cubicBezTo>
                  <a:cubicBezTo>
                    <a:pt x="1513" y="3462"/>
                    <a:pt x="1699" y="3927"/>
                    <a:pt x="1884" y="4368"/>
                  </a:cubicBezTo>
                  <a:cubicBezTo>
                    <a:pt x="2105" y="4855"/>
                    <a:pt x="2442" y="5320"/>
                    <a:pt x="2639" y="5831"/>
                  </a:cubicBezTo>
                  <a:cubicBezTo>
                    <a:pt x="2666" y="5884"/>
                    <a:pt x="2708" y="5906"/>
                    <a:pt x="2752" y="5906"/>
                  </a:cubicBezTo>
                  <a:cubicBezTo>
                    <a:pt x="2841" y="5906"/>
                    <a:pt x="2933" y="5812"/>
                    <a:pt x="2894" y="5703"/>
                  </a:cubicBezTo>
                  <a:cubicBezTo>
                    <a:pt x="2523" y="4797"/>
                    <a:pt x="2047" y="3845"/>
                    <a:pt x="1583" y="3010"/>
                  </a:cubicBezTo>
                  <a:cubicBezTo>
                    <a:pt x="1049" y="2058"/>
                    <a:pt x="770" y="978"/>
                    <a:pt x="178" y="38"/>
                  </a:cubicBezTo>
                  <a:cubicBezTo>
                    <a:pt x="161" y="12"/>
                    <a:pt x="132"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81325" y="3449650"/>
              <a:ext cx="199700" cy="230525"/>
            </a:xfrm>
            <a:custGeom>
              <a:avLst/>
              <a:gdLst/>
              <a:ahLst/>
              <a:cxnLst/>
              <a:rect l="l" t="t" r="r" b="b"/>
              <a:pathLst>
                <a:path w="7988" h="9221" extrusionOk="0">
                  <a:moveTo>
                    <a:pt x="4528" y="386"/>
                  </a:moveTo>
                  <a:cubicBezTo>
                    <a:pt x="4853" y="1326"/>
                    <a:pt x="5294" y="2081"/>
                    <a:pt x="5689" y="3009"/>
                  </a:cubicBezTo>
                  <a:cubicBezTo>
                    <a:pt x="5874" y="3462"/>
                    <a:pt x="6316" y="4205"/>
                    <a:pt x="6513" y="4658"/>
                  </a:cubicBezTo>
                  <a:cubicBezTo>
                    <a:pt x="6734" y="5145"/>
                    <a:pt x="7407" y="6318"/>
                    <a:pt x="7593" y="6829"/>
                  </a:cubicBezTo>
                  <a:cubicBezTo>
                    <a:pt x="6734" y="7223"/>
                    <a:pt x="5782" y="7699"/>
                    <a:pt x="5259" y="7990"/>
                  </a:cubicBezTo>
                  <a:cubicBezTo>
                    <a:pt x="4690" y="8315"/>
                    <a:pt x="4110" y="8559"/>
                    <a:pt x="3529" y="8837"/>
                  </a:cubicBezTo>
                  <a:cubicBezTo>
                    <a:pt x="3146" y="7920"/>
                    <a:pt x="2264" y="6086"/>
                    <a:pt x="1800" y="5273"/>
                  </a:cubicBezTo>
                  <a:cubicBezTo>
                    <a:pt x="1266" y="4333"/>
                    <a:pt x="940" y="3346"/>
                    <a:pt x="360" y="2417"/>
                  </a:cubicBezTo>
                  <a:cubicBezTo>
                    <a:pt x="882" y="2173"/>
                    <a:pt x="1382" y="1930"/>
                    <a:pt x="1962" y="1674"/>
                  </a:cubicBezTo>
                  <a:cubicBezTo>
                    <a:pt x="2415" y="1489"/>
                    <a:pt x="3146" y="1059"/>
                    <a:pt x="3599" y="850"/>
                  </a:cubicBezTo>
                  <a:cubicBezTo>
                    <a:pt x="3820" y="746"/>
                    <a:pt x="4168" y="571"/>
                    <a:pt x="4528" y="386"/>
                  </a:cubicBezTo>
                  <a:close/>
                  <a:moveTo>
                    <a:pt x="4585" y="0"/>
                  </a:moveTo>
                  <a:cubicBezTo>
                    <a:pt x="4581" y="0"/>
                    <a:pt x="4578" y="1"/>
                    <a:pt x="4574" y="3"/>
                  </a:cubicBezTo>
                  <a:cubicBezTo>
                    <a:pt x="3692" y="420"/>
                    <a:pt x="2566" y="966"/>
                    <a:pt x="2009" y="1291"/>
                  </a:cubicBezTo>
                  <a:cubicBezTo>
                    <a:pt x="1683" y="1465"/>
                    <a:pt x="1370" y="1628"/>
                    <a:pt x="1045" y="1779"/>
                  </a:cubicBezTo>
                  <a:cubicBezTo>
                    <a:pt x="882" y="1860"/>
                    <a:pt x="708" y="1930"/>
                    <a:pt x="557" y="1999"/>
                  </a:cubicBezTo>
                  <a:cubicBezTo>
                    <a:pt x="465" y="2046"/>
                    <a:pt x="395" y="2069"/>
                    <a:pt x="302" y="2115"/>
                  </a:cubicBezTo>
                  <a:cubicBezTo>
                    <a:pt x="209" y="2162"/>
                    <a:pt x="0" y="2232"/>
                    <a:pt x="58" y="2371"/>
                  </a:cubicBezTo>
                  <a:cubicBezTo>
                    <a:pt x="314" y="3044"/>
                    <a:pt x="650" y="3636"/>
                    <a:pt x="975" y="4298"/>
                  </a:cubicBezTo>
                  <a:cubicBezTo>
                    <a:pt x="987" y="4333"/>
                    <a:pt x="1010" y="4379"/>
                    <a:pt x="1033" y="4426"/>
                  </a:cubicBezTo>
                  <a:cubicBezTo>
                    <a:pt x="1161" y="4681"/>
                    <a:pt x="1277" y="4960"/>
                    <a:pt x="1393" y="5215"/>
                  </a:cubicBezTo>
                  <a:cubicBezTo>
                    <a:pt x="1579" y="5668"/>
                    <a:pt x="2020" y="6411"/>
                    <a:pt x="2218" y="6864"/>
                  </a:cubicBezTo>
                  <a:cubicBezTo>
                    <a:pt x="2438" y="7351"/>
                    <a:pt x="3111" y="8524"/>
                    <a:pt x="3297" y="9034"/>
                  </a:cubicBezTo>
                  <a:cubicBezTo>
                    <a:pt x="3309" y="9081"/>
                    <a:pt x="3355" y="9197"/>
                    <a:pt x="3367" y="9220"/>
                  </a:cubicBezTo>
                  <a:cubicBezTo>
                    <a:pt x="3936" y="8965"/>
                    <a:pt x="4539" y="8663"/>
                    <a:pt x="5155" y="8396"/>
                  </a:cubicBezTo>
                  <a:cubicBezTo>
                    <a:pt x="5596" y="8210"/>
                    <a:pt x="6339" y="7769"/>
                    <a:pt x="6792" y="7572"/>
                  </a:cubicBezTo>
                  <a:cubicBezTo>
                    <a:pt x="7070" y="7456"/>
                    <a:pt x="7987" y="7026"/>
                    <a:pt x="7952" y="6945"/>
                  </a:cubicBezTo>
                  <a:cubicBezTo>
                    <a:pt x="7593" y="6051"/>
                    <a:pt x="6548" y="3903"/>
                    <a:pt x="6072" y="3056"/>
                  </a:cubicBezTo>
                  <a:cubicBezTo>
                    <a:pt x="5536" y="2121"/>
                    <a:pt x="4788" y="0"/>
                    <a:pt x="4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3">
  <p:cSld name="ONE_COLUMN_TEXT_1_1_2">
    <p:spTree>
      <p:nvGrpSpPr>
        <p:cNvPr id="1" name="Shape 1057"/>
        <p:cNvGrpSpPr/>
        <p:nvPr/>
      </p:nvGrpSpPr>
      <p:grpSpPr>
        <a:xfrm>
          <a:off x="0" y="0"/>
          <a:ext cx="0" cy="0"/>
          <a:chOff x="0" y="0"/>
          <a:chExt cx="0" cy="0"/>
        </a:xfrm>
      </p:grpSpPr>
      <p:sp>
        <p:nvSpPr>
          <p:cNvPr id="1058" name="Google Shape;1058;p20"/>
          <p:cNvSpPr txBox="1">
            <a:spLocks noGrp="1"/>
          </p:cNvSpPr>
          <p:nvPr>
            <p:ph type="subTitle" idx="1"/>
          </p:nvPr>
        </p:nvSpPr>
        <p:spPr>
          <a:xfrm>
            <a:off x="1988886" y="3456857"/>
            <a:ext cx="23133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1059" name="Google Shape;1059;p20"/>
          <p:cNvSpPr txBox="1">
            <a:spLocks noGrp="1"/>
          </p:cNvSpPr>
          <p:nvPr>
            <p:ph type="subTitle" idx="2"/>
          </p:nvPr>
        </p:nvSpPr>
        <p:spPr>
          <a:xfrm>
            <a:off x="2269535" y="3188100"/>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9pPr>
          </a:lstStyle>
          <a:p>
            <a:endParaRPr/>
          </a:p>
        </p:txBody>
      </p:sp>
      <p:sp>
        <p:nvSpPr>
          <p:cNvPr id="1060" name="Google Shape;1060;p20"/>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
        <p:nvSpPr>
          <p:cNvPr id="1061" name="Google Shape;1061;p20"/>
          <p:cNvSpPr txBox="1">
            <a:spLocks noGrp="1"/>
          </p:cNvSpPr>
          <p:nvPr>
            <p:ph type="subTitle" idx="3"/>
          </p:nvPr>
        </p:nvSpPr>
        <p:spPr>
          <a:xfrm>
            <a:off x="4841814" y="3456857"/>
            <a:ext cx="23133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1062" name="Google Shape;1062;p20"/>
          <p:cNvSpPr txBox="1">
            <a:spLocks noGrp="1"/>
          </p:cNvSpPr>
          <p:nvPr>
            <p:ph type="subTitle" idx="4"/>
          </p:nvPr>
        </p:nvSpPr>
        <p:spPr>
          <a:xfrm>
            <a:off x="5122464" y="3186660"/>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9pPr>
          </a:lstStyle>
          <a:p>
            <a:endParaRPr/>
          </a:p>
        </p:txBody>
      </p:sp>
      <p:grpSp>
        <p:nvGrpSpPr>
          <p:cNvPr id="1063" name="Google Shape;1063;p20"/>
          <p:cNvGrpSpPr/>
          <p:nvPr/>
        </p:nvGrpSpPr>
        <p:grpSpPr>
          <a:xfrm rot="-2700065">
            <a:off x="-105208" y="747786"/>
            <a:ext cx="598768" cy="1110833"/>
            <a:chOff x="2369275" y="3344925"/>
            <a:chExt cx="160525" cy="297800"/>
          </a:xfrm>
        </p:grpSpPr>
        <p:sp>
          <p:nvSpPr>
            <p:cNvPr id="1064" name="Google Shape;1064;p20"/>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0"/>
          <p:cNvSpPr/>
          <p:nvPr/>
        </p:nvSpPr>
        <p:spPr>
          <a:xfrm rot="1184892">
            <a:off x="897616" y="-33814"/>
            <a:ext cx="890332" cy="812016"/>
          </a:xfrm>
          <a:custGeom>
            <a:avLst/>
            <a:gdLst/>
            <a:ahLst/>
            <a:cxnLst/>
            <a:rect l="l" t="t" r="r" b="b"/>
            <a:pathLst>
              <a:path w="9977" h="8624" extrusionOk="0">
                <a:moveTo>
                  <a:pt x="6855" y="309"/>
                </a:moveTo>
                <a:cubicBezTo>
                  <a:pt x="8143" y="309"/>
                  <a:pt x="8260" y="2113"/>
                  <a:pt x="8151" y="3106"/>
                </a:cubicBezTo>
                <a:cubicBezTo>
                  <a:pt x="8139" y="3245"/>
                  <a:pt x="8104" y="3396"/>
                  <a:pt x="8081" y="3535"/>
                </a:cubicBezTo>
                <a:cubicBezTo>
                  <a:pt x="7733" y="3570"/>
                  <a:pt x="7384" y="3593"/>
                  <a:pt x="7036" y="3686"/>
                </a:cubicBezTo>
                <a:cubicBezTo>
                  <a:pt x="6978" y="3698"/>
                  <a:pt x="6932" y="3744"/>
                  <a:pt x="6932" y="3802"/>
                </a:cubicBezTo>
                <a:cubicBezTo>
                  <a:pt x="6920" y="4151"/>
                  <a:pt x="6874" y="4685"/>
                  <a:pt x="6757" y="5091"/>
                </a:cubicBezTo>
                <a:cubicBezTo>
                  <a:pt x="6653" y="4545"/>
                  <a:pt x="6641" y="3976"/>
                  <a:pt x="6525" y="3442"/>
                </a:cubicBezTo>
                <a:cubicBezTo>
                  <a:pt x="6444" y="3048"/>
                  <a:pt x="6444" y="2549"/>
                  <a:pt x="6235" y="2189"/>
                </a:cubicBezTo>
                <a:cubicBezTo>
                  <a:pt x="6212" y="2147"/>
                  <a:pt x="6172" y="2127"/>
                  <a:pt x="6131" y="2127"/>
                </a:cubicBezTo>
                <a:cubicBezTo>
                  <a:pt x="6071" y="2127"/>
                  <a:pt x="6010" y="2170"/>
                  <a:pt x="6003" y="2247"/>
                </a:cubicBezTo>
                <a:cubicBezTo>
                  <a:pt x="5933" y="2932"/>
                  <a:pt x="5817" y="3628"/>
                  <a:pt x="5806" y="4313"/>
                </a:cubicBezTo>
                <a:cubicBezTo>
                  <a:pt x="5652" y="4272"/>
                  <a:pt x="5420" y="4245"/>
                  <a:pt x="5185" y="4245"/>
                </a:cubicBezTo>
                <a:cubicBezTo>
                  <a:pt x="4887" y="4245"/>
                  <a:pt x="4585" y="4289"/>
                  <a:pt x="4436" y="4406"/>
                </a:cubicBezTo>
                <a:cubicBezTo>
                  <a:pt x="4273" y="4534"/>
                  <a:pt x="4308" y="4743"/>
                  <a:pt x="4273" y="4928"/>
                </a:cubicBezTo>
                <a:cubicBezTo>
                  <a:pt x="4250" y="5207"/>
                  <a:pt x="4250" y="5474"/>
                  <a:pt x="4238" y="5741"/>
                </a:cubicBezTo>
                <a:cubicBezTo>
                  <a:pt x="3855" y="4557"/>
                  <a:pt x="3600" y="3303"/>
                  <a:pt x="3205" y="2131"/>
                </a:cubicBezTo>
                <a:cubicBezTo>
                  <a:pt x="3180" y="2062"/>
                  <a:pt x="3114" y="2020"/>
                  <a:pt x="3051" y="2020"/>
                </a:cubicBezTo>
                <a:cubicBezTo>
                  <a:pt x="2998" y="2020"/>
                  <a:pt x="2948" y="2050"/>
                  <a:pt x="2926" y="2119"/>
                </a:cubicBezTo>
                <a:cubicBezTo>
                  <a:pt x="2694" y="2804"/>
                  <a:pt x="2694" y="3698"/>
                  <a:pt x="2764" y="4487"/>
                </a:cubicBezTo>
                <a:cubicBezTo>
                  <a:pt x="2520" y="4081"/>
                  <a:pt x="2265" y="3698"/>
                  <a:pt x="1882" y="3408"/>
                </a:cubicBezTo>
                <a:cubicBezTo>
                  <a:pt x="1865" y="3394"/>
                  <a:pt x="1847" y="3389"/>
                  <a:pt x="1831" y="3389"/>
                </a:cubicBezTo>
                <a:cubicBezTo>
                  <a:pt x="1789" y="3389"/>
                  <a:pt x="1751" y="3424"/>
                  <a:pt x="1742" y="3466"/>
                </a:cubicBezTo>
                <a:cubicBezTo>
                  <a:pt x="1638" y="3791"/>
                  <a:pt x="1707" y="4290"/>
                  <a:pt x="1464" y="4511"/>
                </a:cubicBezTo>
                <a:cubicBezTo>
                  <a:pt x="1406" y="4557"/>
                  <a:pt x="1313" y="4603"/>
                  <a:pt x="1220" y="4627"/>
                </a:cubicBezTo>
                <a:cubicBezTo>
                  <a:pt x="1046" y="4348"/>
                  <a:pt x="895" y="4058"/>
                  <a:pt x="790" y="3744"/>
                </a:cubicBezTo>
                <a:cubicBezTo>
                  <a:pt x="430" y="2583"/>
                  <a:pt x="535" y="1121"/>
                  <a:pt x="1754" y="517"/>
                </a:cubicBezTo>
                <a:cubicBezTo>
                  <a:pt x="1956" y="419"/>
                  <a:pt x="2164" y="375"/>
                  <a:pt x="2371" y="375"/>
                </a:cubicBezTo>
                <a:cubicBezTo>
                  <a:pt x="3409" y="375"/>
                  <a:pt x="4437" y="1480"/>
                  <a:pt x="4796" y="2351"/>
                </a:cubicBezTo>
                <a:cubicBezTo>
                  <a:pt x="4797" y="2355"/>
                  <a:pt x="4799" y="2357"/>
                  <a:pt x="4802" y="2357"/>
                </a:cubicBezTo>
                <a:cubicBezTo>
                  <a:pt x="4883" y="2357"/>
                  <a:pt x="5449" y="1004"/>
                  <a:pt x="5875" y="656"/>
                </a:cubicBezTo>
                <a:cubicBezTo>
                  <a:pt x="6073" y="494"/>
                  <a:pt x="6305" y="378"/>
                  <a:pt x="6595" y="331"/>
                </a:cubicBezTo>
                <a:cubicBezTo>
                  <a:pt x="6687" y="316"/>
                  <a:pt x="6773" y="309"/>
                  <a:pt x="6855" y="309"/>
                </a:cubicBezTo>
                <a:close/>
                <a:moveTo>
                  <a:pt x="3101" y="2676"/>
                </a:moveTo>
                <a:cubicBezTo>
                  <a:pt x="3530" y="3942"/>
                  <a:pt x="3716" y="5323"/>
                  <a:pt x="4203" y="6554"/>
                </a:cubicBezTo>
                <a:cubicBezTo>
                  <a:pt x="4225" y="6610"/>
                  <a:pt x="4266" y="6632"/>
                  <a:pt x="4310" y="6632"/>
                </a:cubicBezTo>
                <a:cubicBezTo>
                  <a:pt x="4384" y="6632"/>
                  <a:pt x="4468" y="6569"/>
                  <a:pt x="4482" y="6496"/>
                </a:cubicBezTo>
                <a:cubicBezTo>
                  <a:pt x="4505" y="6229"/>
                  <a:pt x="4517" y="5938"/>
                  <a:pt x="4540" y="5660"/>
                </a:cubicBezTo>
                <a:cubicBezTo>
                  <a:pt x="4552" y="5451"/>
                  <a:pt x="4494" y="5033"/>
                  <a:pt x="4587" y="4847"/>
                </a:cubicBezTo>
                <a:cubicBezTo>
                  <a:pt x="4683" y="4629"/>
                  <a:pt x="5107" y="4542"/>
                  <a:pt x="5450" y="4542"/>
                </a:cubicBezTo>
                <a:cubicBezTo>
                  <a:pt x="5563" y="4542"/>
                  <a:pt x="5667" y="4551"/>
                  <a:pt x="5747" y="4569"/>
                </a:cubicBezTo>
                <a:cubicBezTo>
                  <a:pt x="5757" y="4571"/>
                  <a:pt x="5767" y="4572"/>
                  <a:pt x="5776" y="4572"/>
                </a:cubicBezTo>
                <a:cubicBezTo>
                  <a:pt x="5821" y="4572"/>
                  <a:pt x="5858" y="4549"/>
                  <a:pt x="5887" y="4511"/>
                </a:cubicBezTo>
                <a:cubicBezTo>
                  <a:pt x="5898" y="4511"/>
                  <a:pt x="5898" y="4499"/>
                  <a:pt x="5898" y="4499"/>
                </a:cubicBezTo>
                <a:cubicBezTo>
                  <a:pt x="6131" y="4046"/>
                  <a:pt x="6177" y="3466"/>
                  <a:pt x="6189" y="2920"/>
                </a:cubicBezTo>
                <a:cubicBezTo>
                  <a:pt x="6235" y="3210"/>
                  <a:pt x="6258" y="3501"/>
                  <a:pt x="6305" y="3733"/>
                </a:cubicBezTo>
                <a:cubicBezTo>
                  <a:pt x="6421" y="4290"/>
                  <a:pt x="6479" y="4894"/>
                  <a:pt x="6641" y="5439"/>
                </a:cubicBezTo>
                <a:cubicBezTo>
                  <a:pt x="6653" y="5486"/>
                  <a:pt x="6685" y="5509"/>
                  <a:pt x="6718" y="5509"/>
                </a:cubicBezTo>
                <a:cubicBezTo>
                  <a:pt x="6752" y="5509"/>
                  <a:pt x="6787" y="5486"/>
                  <a:pt x="6804" y="5439"/>
                </a:cubicBezTo>
                <a:cubicBezTo>
                  <a:pt x="6978" y="5045"/>
                  <a:pt x="6955" y="4104"/>
                  <a:pt x="7303" y="3872"/>
                </a:cubicBezTo>
                <a:cubicBezTo>
                  <a:pt x="7466" y="3768"/>
                  <a:pt x="7733" y="3756"/>
                  <a:pt x="8000" y="3756"/>
                </a:cubicBezTo>
                <a:cubicBezTo>
                  <a:pt x="7814" y="4615"/>
                  <a:pt x="7396" y="5404"/>
                  <a:pt x="6908" y="6113"/>
                </a:cubicBezTo>
                <a:cubicBezTo>
                  <a:pt x="6386" y="6844"/>
                  <a:pt x="5678" y="7471"/>
                  <a:pt x="5167" y="8202"/>
                </a:cubicBezTo>
                <a:cubicBezTo>
                  <a:pt x="4436" y="7575"/>
                  <a:pt x="3716" y="6948"/>
                  <a:pt x="2950" y="6356"/>
                </a:cubicBezTo>
                <a:cubicBezTo>
                  <a:pt x="2369" y="5892"/>
                  <a:pt x="1777" y="5393"/>
                  <a:pt x="1348" y="4801"/>
                </a:cubicBezTo>
                <a:cubicBezTo>
                  <a:pt x="1429" y="4789"/>
                  <a:pt x="1499" y="4754"/>
                  <a:pt x="1568" y="4708"/>
                </a:cubicBezTo>
                <a:cubicBezTo>
                  <a:pt x="1870" y="4476"/>
                  <a:pt x="1754" y="4000"/>
                  <a:pt x="1858" y="3651"/>
                </a:cubicBezTo>
                <a:lnTo>
                  <a:pt x="1858" y="3651"/>
                </a:lnTo>
                <a:cubicBezTo>
                  <a:pt x="2207" y="4046"/>
                  <a:pt x="2450" y="4511"/>
                  <a:pt x="2741" y="4963"/>
                </a:cubicBezTo>
                <a:cubicBezTo>
                  <a:pt x="2764" y="4998"/>
                  <a:pt x="2810" y="5021"/>
                  <a:pt x="2857" y="5021"/>
                </a:cubicBezTo>
                <a:cubicBezTo>
                  <a:pt x="2865" y="5024"/>
                  <a:pt x="2875" y="5026"/>
                  <a:pt x="2884" y="5026"/>
                </a:cubicBezTo>
                <a:cubicBezTo>
                  <a:pt x="2916" y="5026"/>
                  <a:pt x="2950" y="5010"/>
                  <a:pt x="2950" y="4975"/>
                </a:cubicBezTo>
                <a:cubicBezTo>
                  <a:pt x="2984" y="4940"/>
                  <a:pt x="2996" y="4905"/>
                  <a:pt x="2984" y="4859"/>
                </a:cubicBezTo>
                <a:cubicBezTo>
                  <a:pt x="3101" y="4151"/>
                  <a:pt x="3031" y="3408"/>
                  <a:pt x="3101" y="2676"/>
                </a:cubicBezTo>
                <a:close/>
                <a:moveTo>
                  <a:pt x="2364" y="0"/>
                </a:moveTo>
                <a:cubicBezTo>
                  <a:pt x="1325" y="0"/>
                  <a:pt x="472" y="919"/>
                  <a:pt x="268" y="1898"/>
                </a:cubicBezTo>
                <a:cubicBezTo>
                  <a:pt x="59" y="2955"/>
                  <a:pt x="303" y="3872"/>
                  <a:pt x="814" y="4685"/>
                </a:cubicBezTo>
                <a:cubicBezTo>
                  <a:pt x="535" y="4731"/>
                  <a:pt x="256" y="4743"/>
                  <a:pt x="82" y="4789"/>
                </a:cubicBezTo>
                <a:cubicBezTo>
                  <a:pt x="1" y="4801"/>
                  <a:pt x="24" y="4917"/>
                  <a:pt x="94" y="4917"/>
                </a:cubicBezTo>
                <a:cubicBezTo>
                  <a:pt x="148" y="4926"/>
                  <a:pt x="202" y="4930"/>
                  <a:pt x="256" y="4930"/>
                </a:cubicBezTo>
                <a:cubicBezTo>
                  <a:pt x="477" y="4930"/>
                  <a:pt x="692" y="4866"/>
                  <a:pt x="906" y="4847"/>
                </a:cubicBezTo>
                <a:cubicBezTo>
                  <a:pt x="1893" y="6322"/>
                  <a:pt x="5028" y="8609"/>
                  <a:pt x="5063" y="8620"/>
                </a:cubicBezTo>
                <a:cubicBezTo>
                  <a:pt x="5066" y="8622"/>
                  <a:pt x="5071" y="8623"/>
                  <a:pt x="5076" y="8623"/>
                </a:cubicBezTo>
                <a:cubicBezTo>
                  <a:pt x="5258" y="8623"/>
                  <a:pt x="6222" y="7469"/>
                  <a:pt x="6583" y="6995"/>
                </a:cubicBezTo>
                <a:cubicBezTo>
                  <a:pt x="6990" y="6438"/>
                  <a:pt x="7384" y="5857"/>
                  <a:pt x="7675" y="5242"/>
                </a:cubicBezTo>
                <a:cubicBezTo>
                  <a:pt x="7884" y="4778"/>
                  <a:pt x="8093" y="4278"/>
                  <a:pt x="8243" y="3791"/>
                </a:cubicBezTo>
                <a:cubicBezTo>
                  <a:pt x="8383" y="3791"/>
                  <a:pt x="8534" y="3802"/>
                  <a:pt x="8650" y="3802"/>
                </a:cubicBezTo>
                <a:cubicBezTo>
                  <a:pt x="9033" y="3791"/>
                  <a:pt x="9404" y="3756"/>
                  <a:pt x="9788" y="3698"/>
                </a:cubicBezTo>
                <a:cubicBezTo>
                  <a:pt x="9977" y="3653"/>
                  <a:pt x="9910" y="3406"/>
                  <a:pt x="9751" y="3406"/>
                </a:cubicBezTo>
                <a:cubicBezTo>
                  <a:pt x="9744" y="3406"/>
                  <a:pt x="9737" y="3407"/>
                  <a:pt x="9729" y="3408"/>
                </a:cubicBezTo>
                <a:cubicBezTo>
                  <a:pt x="9265" y="3477"/>
                  <a:pt x="8789" y="3501"/>
                  <a:pt x="8325" y="3524"/>
                </a:cubicBezTo>
                <a:cubicBezTo>
                  <a:pt x="8499" y="2816"/>
                  <a:pt x="8557" y="2084"/>
                  <a:pt x="8325" y="1364"/>
                </a:cubicBezTo>
                <a:cubicBezTo>
                  <a:pt x="8103" y="629"/>
                  <a:pt x="7654" y="33"/>
                  <a:pt x="6901" y="33"/>
                </a:cubicBezTo>
                <a:cubicBezTo>
                  <a:pt x="6787" y="33"/>
                  <a:pt x="6666" y="47"/>
                  <a:pt x="6537" y="76"/>
                </a:cubicBezTo>
                <a:cubicBezTo>
                  <a:pt x="5678" y="262"/>
                  <a:pt x="5097" y="1121"/>
                  <a:pt x="4796" y="1898"/>
                </a:cubicBezTo>
                <a:cubicBezTo>
                  <a:pt x="4470" y="1028"/>
                  <a:pt x="3495" y="145"/>
                  <a:pt x="2613" y="18"/>
                </a:cubicBezTo>
                <a:cubicBezTo>
                  <a:pt x="2529" y="6"/>
                  <a:pt x="2446"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20"/>
          <p:cNvGrpSpPr/>
          <p:nvPr/>
        </p:nvGrpSpPr>
        <p:grpSpPr>
          <a:xfrm rot="-6261324">
            <a:off x="1228297" y="434228"/>
            <a:ext cx="358602" cy="1165471"/>
            <a:chOff x="954700" y="3672025"/>
            <a:chExt cx="106825" cy="360200"/>
          </a:xfrm>
        </p:grpSpPr>
        <p:sp>
          <p:nvSpPr>
            <p:cNvPr id="1081" name="Google Shape;1081;p20"/>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20"/>
          <p:cNvGrpSpPr/>
          <p:nvPr/>
        </p:nvGrpSpPr>
        <p:grpSpPr>
          <a:xfrm rot="-2161832">
            <a:off x="219781" y="57677"/>
            <a:ext cx="546806" cy="912618"/>
            <a:chOff x="1980950" y="3649100"/>
            <a:chExt cx="146600" cy="244675"/>
          </a:xfrm>
        </p:grpSpPr>
        <p:sp>
          <p:nvSpPr>
            <p:cNvPr id="1091" name="Google Shape;1091;p20"/>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0"/>
          <p:cNvGrpSpPr/>
          <p:nvPr/>
        </p:nvGrpSpPr>
        <p:grpSpPr>
          <a:xfrm rot="-2700000">
            <a:off x="8525949" y="3948162"/>
            <a:ext cx="388232" cy="608020"/>
            <a:chOff x="683900" y="3612800"/>
            <a:chExt cx="105100" cy="164600"/>
          </a:xfrm>
        </p:grpSpPr>
        <p:sp>
          <p:nvSpPr>
            <p:cNvPr id="1103" name="Google Shape;1103;p20"/>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20"/>
          <p:cNvGrpSpPr/>
          <p:nvPr/>
        </p:nvGrpSpPr>
        <p:grpSpPr>
          <a:xfrm rot="3303917">
            <a:off x="7811565" y="4352123"/>
            <a:ext cx="360250" cy="1149365"/>
            <a:chOff x="616875" y="3027700"/>
            <a:chExt cx="97525" cy="311150"/>
          </a:xfrm>
        </p:grpSpPr>
        <p:sp>
          <p:nvSpPr>
            <p:cNvPr id="1106" name="Google Shape;1106;p20"/>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20"/>
          <p:cNvSpPr/>
          <p:nvPr/>
        </p:nvSpPr>
        <p:spPr>
          <a:xfrm rot="2153135">
            <a:off x="8561175" y="4655913"/>
            <a:ext cx="526615" cy="541771"/>
          </a:xfrm>
          <a:custGeom>
            <a:avLst/>
            <a:gdLst/>
            <a:ahLst/>
            <a:cxnLst/>
            <a:rect l="l" t="t" r="r" b="b"/>
            <a:pathLst>
              <a:path w="4830" h="4969" extrusionOk="0">
                <a:moveTo>
                  <a:pt x="2404" y="4922"/>
                </a:moveTo>
                <a:lnTo>
                  <a:pt x="1974" y="4922"/>
                </a:lnTo>
                <a:cubicBezTo>
                  <a:pt x="1719" y="4922"/>
                  <a:pt x="1510" y="4864"/>
                  <a:pt x="1289" y="4760"/>
                </a:cubicBezTo>
                <a:cubicBezTo>
                  <a:pt x="1243" y="4725"/>
                  <a:pt x="1196" y="4713"/>
                  <a:pt x="1161" y="4690"/>
                </a:cubicBezTo>
                <a:cubicBezTo>
                  <a:pt x="720" y="4470"/>
                  <a:pt x="720" y="4470"/>
                  <a:pt x="418" y="4098"/>
                </a:cubicBezTo>
                <a:cubicBezTo>
                  <a:pt x="326" y="3994"/>
                  <a:pt x="268" y="3878"/>
                  <a:pt x="244" y="3738"/>
                </a:cubicBezTo>
                <a:cubicBezTo>
                  <a:pt x="209" y="3611"/>
                  <a:pt x="175" y="3471"/>
                  <a:pt x="151" y="3320"/>
                </a:cubicBezTo>
                <a:cubicBezTo>
                  <a:pt x="140" y="3193"/>
                  <a:pt x="128" y="3065"/>
                  <a:pt x="82" y="2926"/>
                </a:cubicBezTo>
                <a:cubicBezTo>
                  <a:pt x="70" y="2891"/>
                  <a:pt x="82" y="2833"/>
                  <a:pt x="82" y="2786"/>
                </a:cubicBezTo>
                <a:cubicBezTo>
                  <a:pt x="82" y="2728"/>
                  <a:pt x="93" y="2659"/>
                  <a:pt x="82" y="2601"/>
                </a:cubicBezTo>
                <a:cubicBezTo>
                  <a:pt x="12" y="2415"/>
                  <a:pt x="1" y="2252"/>
                  <a:pt x="128" y="2078"/>
                </a:cubicBezTo>
                <a:cubicBezTo>
                  <a:pt x="151" y="2032"/>
                  <a:pt x="140" y="1962"/>
                  <a:pt x="140" y="1904"/>
                </a:cubicBezTo>
                <a:cubicBezTo>
                  <a:pt x="128" y="1753"/>
                  <a:pt x="186" y="1625"/>
                  <a:pt x="256" y="1498"/>
                </a:cubicBezTo>
                <a:cubicBezTo>
                  <a:pt x="407" y="1231"/>
                  <a:pt x="558" y="999"/>
                  <a:pt x="825" y="813"/>
                </a:cubicBezTo>
                <a:cubicBezTo>
                  <a:pt x="1011" y="685"/>
                  <a:pt x="1173" y="523"/>
                  <a:pt x="1336" y="372"/>
                </a:cubicBezTo>
                <a:cubicBezTo>
                  <a:pt x="1428" y="279"/>
                  <a:pt x="1568" y="197"/>
                  <a:pt x="1707" y="174"/>
                </a:cubicBezTo>
                <a:cubicBezTo>
                  <a:pt x="1916" y="128"/>
                  <a:pt x="2113" y="116"/>
                  <a:pt x="2299" y="12"/>
                </a:cubicBezTo>
                <a:cubicBezTo>
                  <a:pt x="2694" y="12"/>
                  <a:pt x="3077" y="0"/>
                  <a:pt x="3460" y="12"/>
                </a:cubicBezTo>
                <a:cubicBezTo>
                  <a:pt x="3553" y="12"/>
                  <a:pt x="3657" y="81"/>
                  <a:pt x="3727" y="139"/>
                </a:cubicBezTo>
                <a:cubicBezTo>
                  <a:pt x="4017" y="395"/>
                  <a:pt x="4261" y="685"/>
                  <a:pt x="4482" y="987"/>
                </a:cubicBezTo>
                <a:cubicBezTo>
                  <a:pt x="4551" y="1091"/>
                  <a:pt x="4598" y="1231"/>
                  <a:pt x="4644" y="1347"/>
                </a:cubicBezTo>
                <a:cubicBezTo>
                  <a:pt x="4784" y="1741"/>
                  <a:pt x="4830" y="2148"/>
                  <a:pt x="4737" y="2554"/>
                </a:cubicBezTo>
                <a:cubicBezTo>
                  <a:pt x="4725" y="2612"/>
                  <a:pt x="4714" y="2670"/>
                  <a:pt x="4725" y="2728"/>
                </a:cubicBezTo>
                <a:cubicBezTo>
                  <a:pt x="4772" y="3065"/>
                  <a:pt x="4644" y="3367"/>
                  <a:pt x="4563" y="3680"/>
                </a:cubicBezTo>
                <a:cubicBezTo>
                  <a:pt x="4551" y="3761"/>
                  <a:pt x="4505" y="3843"/>
                  <a:pt x="4470" y="3901"/>
                </a:cubicBezTo>
                <a:cubicBezTo>
                  <a:pt x="4354" y="4063"/>
                  <a:pt x="4238" y="4226"/>
                  <a:pt x="4099" y="4354"/>
                </a:cubicBezTo>
                <a:cubicBezTo>
                  <a:pt x="4006" y="4458"/>
                  <a:pt x="3890" y="4539"/>
                  <a:pt x="3774" y="4609"/>
                </a:cubicBezTo>
                <a:cubicBezTo>
                  <a:pt x="3611" y="4702"/>
                  <a:pt x="3437" y="4760"/>
                  <a:pt x="3263" y="4830"/>
                </a:cubicBezTo>
                <a:cubicBezTo>
                  <a:pt x="2938" y="4969"/>
                  <a:pt x="2647" y="4911"/>
                  <a:pt x="2404" y="4922"/>
                </a:cubicBezTo>
                <a:close/>
                <a:moveTo>
                  <a:pt x="4366" y="1602"/>
                </a:moveTo>
                <a:cubicBezTo>
                  <a:pt x="4296" y="1416"/>
                  <a:pt x="4261" y="1277"/>
                  <a:pt x="4191" y="1161"/>
                </a:cubicBezTo>
                <a:cubicBezTo>
                  <a:pt x="4006" y="871"/>
                  <a:pt x="3785" y="627"/>
                  <a:pt x="3541" y="395"/>
                </a:cubicBezTo>
                <a:cubicBezTo>
                  <a:pt x="3460" y="337"/>
                  <a:pt x="3390" y="290"/>
                  <a:pt x="3286" y="290"/>
                </a:cubicBezTo>
                <a:cubicBezTo>
                  <a:pt x="2880" y="302"/>
                  <a:pt x="2473" y="244"/>
                  <a:pt x="2067" y="360"/>
                </a:cubicBezTo>
                <a:cubicBezTo>
                  <a:pt x="1800" y="441"/>
                  <a:pt x="1533" y="499"/>
                  <a:pt x="1301" y="685"/>
                </a:cubicBezTo>
                <a:cubicBezTo>
                  <a:pt x="1115" y="824"/>
                  <a:pt x="952" y="999"/>
                  <a:pt x="790" y="1161"/>
                </a:cubicBezTo>
                <a:cubicBezTo>
                  <a:pt x="662" y="1312"/>
                  <a:pt x="581" y="1486"/>
                  <a:pt x="488" y="1660"/>
                </a:cubicBezTo>
                <a:cubicBezTo>
                  <a:pt x="418" y="1800"/>
                  <a:pt x="384" y="1962"/>
                  <a:pt x="477" y="2136"/>
                </a:cubicBezTo>
                <a:cubicBezTo>
                  <a:pt x="651" y="2078"/>
                  <a:pt x="813" y="2032"/>
                  <a:pt x="952" y="1927"/>
                </a:cubicBezTo>
                <a:cubicBezTo>
                  <a:pt x="1080" y="1846"/>
                  <a:pt x="1219" y="1788"/>
                  <a:pt x="1370" y="1765"/>
                </a:cubicBezTo>
                <a:cubicBezTo>
                  <a:pt x="1707" y="1753"/>
                  <a:pt x="2044" y="1660"/>
                  <a:pt x="2380" y="1683"/>
                </a:cubicBezTo>
                <a:cubicBezTo>
                  <a:pt x="2404" y="1683"/>
                  <a:pt x="2427" y="1683"/>
                  <a:pt x="2462" y="1672"/>
                </a:cubicBezTo>
                <a:cubicBezTo>
                  <a:pt x="2682" y="1579"/>
                  <a:pt x="2903" y="1591"/>
                  <a:pt x="3135" y="1591"/>
                </a:cubicBezTo>
                <a:lnTo>
                  <a:pt x="4041" y="1591"/>
                </a:lnTo>
                <a:cubicBezTo>
                  <a:pt x="4145" y="1614"/>
                  <a:pt x="4238" y="1614"/>
                  <a:pt x="4366" y="1602"/>
                </a:cubicBezTo>
                <a:close/>
                <a:moveTo>
                  <a:pt x="4377" y="2566"/>
                </a:moveTo>
                <a:lnTo>
                  <a:pt x="3286" y="2566"/>
                </a:lnTo>
                <a:cubicBezTo>
                  <a:pt x="3274" y="2566"/>
                  <a:pt x="3251" y="2566"/>
                  <a:pt x="3228" y="2589"/>
                </a:cubicBezTo>
                <a:cubicBezTo>
                  <a:pt x="3054" y="2670"/>
                  <a:pt x="2868" y="2647"/>
                  <a:pt x="2694" y="2659"/>
                </a:cubicBezTo>
                <a:cubicBezTo>
                  <a:pt x="2613" y="2659"/>
                  <a:pt x="2520" y="2647"/>
                  <a:pt x="2450" y="2670"/>
                </a:cubicBezTo>
                <a:cubicBezTo>
                  <a:pt x="2218" y="2763"/>
                  <a:pt x="1974" y="2728"/>
                  <a:pt x="1719" y="2728"/>
                </a:cubicBezTo>
                <a:cubicBezTo>
                  <a:pt x="1637" y="2728"/>
                  <a:pt x="1533" y="2728"/>
                  <a:pt x="1452" y="2763"/>
                </a:cubicBezTo>
                <a:cubicBezTo>
                  <a:pt x="1312" y="2798"/>
                  <a:pt x="1185" y="2821"/>
                  <a:pt x="1057" y="2821"/>
                </a:cubicBezTo>
                <a:cubicBezTo>
                  <a:pt x="906" y="2821"/>
                  <a:pt x="755" y="2844"/>
                  <a:pt x="604" y="2937"/>
                </a:cubicBezTo>
                <a:cubicBezTo>
                  <a:pt x="662" y="3019"/>
                  <a:pt x="697" y="3123"/>
                  <a:pt x="755" y="3181"/>
                </a:cubicBezTo>
                <a:cubicBezTo>
                  <a:pt x="1045" y="3494"/>
                  <a:pt x="1312" y="3820"/>
                  <a:pt x="1719" y="4005"/>
                </a:cubicBezTo>
                <a:cubicBezTo>
                  <a:pt x="1765" y="4017"/>
                  <a:pt x="1800" y="4052"/>
                  <a:pt x="1835" y="4052"/>
                </a:cubicBezTo>
                <a:cubicBezTo>
                  <a:pt x="2090" y="4040"/>
                  <a:pt x="2346" y="4075"/>
                  <a:pt x="2589" y="4005"/>
                </a:cubicBezTo>
                <a:cubicBezTo>
                  <a:pt x="2787" y="3947"/>
                  <a:pt x="2961" y="3866"/>
                  <a:pt x="3135" y="3808"/>
                </a:cubicBezTo>
                <a:cubicBezTo>
                  <a:pt x="3402" y="3727"/>
                  <a:pt x="3634" y="3587"/>
                  <a:pt x="3855" y="3413"/>
                </a:cubicBezTo>
                <a:cubicBezTo>
                  <a:pt x="3913" y="3367"/>
                  <a:pt x="3971" y="3297"/>
                  <a:pt x="4029" y="3239"/>
                </a:cubicBezTo>
                <a:cubicBezTo>
                  <a:pt x="4157" y="3053"/>
                  <a:pt x="4250" y="2833"/>
                  <a:pt x="4377" y="2566"/>
                </a:cubicBezTo>
                <a:close/>
                <a:moveTo>
                  <a:pt x="523" y="2624"/>
                </a:moveTo>
                <a:lnTo>
                  <a:pt x="651" y="2624"/>
                </a:lnTo>
                <a:cubicBezTo>
                  <a:pt x="813" y="2601"/>
                  <a:pt x="964" y="2589"/>
                  <a:pt x="1127" y="2554"/>
                </a:cubicBezTo>
                <a:cubicBezTo>
                  <a:pt x="1173" y="2543"/>
                  <a:pt x="1231" y="2554"/>
                  <a:pt x="1278" y="2531"/>
                </a:cubicBezTo>
                <a:cubicBezTo>
                  <a:pt x="1428" y="2450"/>
                  <a:pt x="1591" y="2473"/>
                  <a:pt x="1754" y="2450"/>
                </a:cubicBezTo>
                <a:cubicBezTo>
                  <a:pt x="1893" y="2450"/>
                  <a:pt x="2044" y="2484"/>
                  <a:pt x="2171" y="2438"/>
                </a:cubicBezTo>
                <a:cubicBezTo>
                  <a:pt x="2357" y="2380"/>
                  <a:pt x="2555" y="2392"/>
                  <a:pt x="2752" y="2380"/>
                </a:cubicBezTo>
                <a:cubicBezTo>
                  <a:pt x="2845" y="2380"/>
                  <a:pt x="2938" y="2380"/>
                  <a:pt x="3019" y="2334"/>
                </a:cubicBezTo>
                <a:cubicBezTo>
                  <a:pt x="3135" y="2276"/>
                  <a:pt x="3251" y="2276"/>
                  <a:pt x="3379" y="2276"/>
                </a:cubicBezTo>
                <a:lnTo>
                  <a:pt x="4087" y="2276"/>
                </a:lnTo>
                <a:lnTo>
                  <a:pt x="4250" y="2276"/>
                </a:lnTo>
                <a:cubicBezTo>
                  <a:pt x="4308" y="2264"/>
                  <a:pt x="4366" y="2299"/>
                  <a:pt x="4412" y="2217"/>
                </a:cubicBezTo>
                <a:cubicBezTo>
                  <a:pt x="4412" y="2194"/>
                  <a:pt x="4389" y="2159"/>
                  <a:pt x="4389" y="2136"/>
                </a:cubicBezTo>
                <a:cubicBezTo>
                  <a:pt x="4354" y="1950"/>
                  <a:pt x="4238" y="1869"/>
                  <a:pt x="4029" y="1892"/>
                </a:cubicBezTo>
                <a:cubicBezTo>
                  <a:pt x="3657" y="1904"/>
                  <a:pt x="3274" y="1892"/>
                  <a:pt x="2903" y="1892"/>
                </a:cubicBezTo>
                <a:cubicBezTo>
                  <a:pt x="2810" y="1892"/>
                  <a:pt x="2729" y="1892"/>
                  <a:pt x="2647" y="1916"/>
                </a:cubicBezTo>
                <a:cubicBezTo>
                  <a:pt x="2508" y="1974"/>
                  <a:pt x="2346" y="1974"/>
                  <a:pt x="2206" y="1962"/>
                </a:cubicBezTo>
                <a:cubicBezTo>
                  <a:pt x="2044" y="1962"/>
                  <a:pt x="1881" y="1962"/>
                  <a:pt x="1719" y="2020"/>
                </a:cubicBezTo>
                <a:cubicBezTo>
                  <a:pt x="1684" y="2032"/>
                  <a:pt x="1626" y="2043"/>
                  <a:pt x="1579" y="2043"/>
                </a:cubicBezTo>
                <a:cubicBezTo>
                  <a:pt x="1347" y="2043"/>
                  <a:pt x="1138" y="2136"/>
                  <a:pt x="941" y="2217"/>
                </a:cubicBezTo>
                <a:cubicBezTo>
                  <a:pt x="778" y="2276"/>
                  <a:pt x="616" y="2368"/>
                  <a:pt x="465" y="2438"/>
                </a:cubicBezTo>
                <a:cubicBezTo>
                  <a:pt x="465" y="2496"/>
                  <a:pt x="488" y="2554"/>
                  <a:pt x="523" y="2624"/>
                </a:cubicBezTo>
                <a:close/>
                <a:moveTo>
                  <a:pt x="430" y="3320"/>
                </a:moveTo>
                <a:cubicBezTo>
                  <a:pt x="384" y="3378"/>
                  <a:pt x="430" y="3413"/>
                  <a:pt x="430" y="3436"/>
                </a:cubicBezTo>
                <a:cubicBezTo>
                  <a:pt x="442" y="3483"/>
                  <a:pt x="465" y="3506"/>
                  <a:pt x="477" y="3553"/>
                </a:cubicBezTo>
                <a:cubicBezTo>
                  <a:pt x="488" y="3599"/>
                  <a:pt x="488" y="3645"/>
                  <a:pt x="500" y="3669"/>
                </a:cubicBezTo>
                <a:cubicBezTo>
                  <a:pt x="581" y="3820"/>
                  <a:pt x="651" y="3959"/>
                  <a:pt x="767" y="4087"/>
                </a:cubicBezTo>
                <a:cubicBezTo>
                  <a:pt x="1057" y="4400"/>
                  <a:pt x="1417" y="4528"/>
                  <a:pt x="1800" y="4655"/>
                </a:cubicBezTo>
                <a:lnTo>
                  <a:pt x="2868" y="4655"/>
                </a:lnTo>
                <a:cubicBezTo>
                  <a:pt x="2880" y="4655"/>
                  <a:pt x="2880" y="4655"/>
                  <a:pt x="2903" y="4644"/>
                </a:cubicBezTo>
                <a:cubicBezTo>
                  <a:pt x="3147" y="4539"/>
                  <a:pt x="3390" y="4458"/>
                  <a:pt x="3623" y="4319"/>
                </a:cubicBezTo>
                <a:cubicBezTo>
                  <a:pt x="3948" y="4145"/>
                  <a:pt x="4145" y="3854"/>
                  <a:pt x="4296" y="3483"/>
                </a:cubicBezTo>
                <a:cubicBezTo>
                  <a:pt x="4238" y="3506"/>
                  <a:pt x="4203" y="3506"/>
                  <a:pt x="4191" y="3529"/>
                </a:cubicBezTo>
                <a:cubicBezTo>
                  <a:pt x="4087" y="3611"/>
                  <a:pt x="3982" y="3703"/>
                  <a:pt x="3866" y="3773"/>
                </a:cubicBezTo>
                <a:cubicBezTo>
                  <a:pt x="3715" y="3878"/>
                  <a:pt x="3576" y="3994"/>
                  <a:pt x="3390" y="4052"/>
                </a:cubicBezTo>
                <a:cubicBezTo>
                  <a:pt x="3263" y="4087"/>
                  <a:pt x="3135" y="4145"/>
                  <a:pt x="2984" y="4191"/>
                </a:cubicBezTo>
                <a:cubicBezTo>
                  <a:pt x="2798" y="4261"/>
                  <a:pt x="2613" y="4354"/>
                  <a:pt x="2404" y="4354"/>
                </a:cubicBezTo>
                <a:lnTo>
                  <a:pt x="1823" y="4354"/>
                </a:lnTo>
                <a:cubicBezTo>
                  <a:pt x="1754" y="4354"/>
                  <a:pt x="1684" y="4354"/>
                  <a:pt x="1626" y="4307"/>
                </a:cubicBezTo>
                <a:cubicBezTo>
                  <a:pt x="1370" y="4168"/>
                  <a:pt x="1127" y="4029"/>
                  <a:pt x="929" y="3820"/>
                </a:cubicBezTo>
                <a:cubicBezTo>
                  <a:pt x="778" y="3645"/>
                  <a:pt x="604" y="3483"/>
                  <a:pt x="430" y="332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ONE_COLUMN_TEXT_1_1_1">
    <p:spTree>
      <p:nvGrpSpPr>
        <p:cNvPr id="1" name="Shape 1112"/>
        <p:cNvGrpSpPr/>
        <p:nvPr/>
      </p:nvGrpSpPr>
      <p:grpSpPr>
        <a:xfrm>
          <a:off x="0" y="0"/>
          <a:ext cx="0" cy="0"/>
          <a:chOff x="0" y="0"/>
          <a:chExt cx="0" cy="0"/>
        </a:xfrm>
      </p:grpSpPr>
      <p:sp>
        <p:nvSpPr>
          <p:cNvPr id="1113" name="Google Shape;1113;p21"/>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grpSp>
        <p:nvGrpSpPr>
          <p:cNvPr id="1114" name="Google Shape;1114;p21"/>
          <p:cNvGrpSpPr/>
          <p:nvPr/>
        </p:nvGrpSpPr>
        <p:grpSpPr>
          <a:xfrm rot="-2700065">
            <a:off x="5167" y="1112073"/>
            <a:ext cx="598768" cy="1110833"/>
            <a:chOff x="2369275" y="3344925"/>
            <a:chExt cx="160525" cy="297800"/>
          </a:xfrm>
        </p:grpSpPr>
        <p:sp>
          <p:nvSpPr>
            <p:cNvPr id="1115" name="Google Shape;1115;p21"/>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21"/>
          <p:cNvSpPr/>
          <p:nvPr/>
        </p:nvSpPr>
        <p:spPr>
          <a:xfrm rot="1184892">
            <a:off x="888716" y="133998"/>
            <a:ext cx="890332" cy="812016"/>
          </a:xfrm>
          <a:custGeom>
            <a:avLst/>
            <a:gdLst/>
            <a:ahLst/>
            <a:cxnLst/>
            <a:rect l="l" t="t" r="r" b="b"/>
            <a:pathLst>
              <a:path w="9977" h="8624" extrusionOk="0">
                <a:moveTo>
                  <a:pt x="6855" y="309"/>
                </a:moveTo>
                <a:cubicBezTo>
                  <a:pt x="8143" y="309"/>
                  <a:pt x="8260" y="2113"/>
                  <a:pt x="8151" y="3106"/>
                </a:cubicBezTo>
                <a:cubicBezTo>
                  <a:pt x="8139" y="3245"/>
                  <a:pt x="8104" y="3396"/>
                  <a:pt x="8081" y="3535"/>
                </a:cubicBezTo>
                <a:cubicBezTo>
                  <a:pt x="7733" y="3570"/>
                  <a:pt x="7384" y="3593"/>
                  <a:pt x="7036" y="3686"/>
                </a:cubicBezTo>
                <a:cubicBezTo>
                  <a:pt x="6978" y="3698"/>
                  <a:pt x="6932" y="3744"/>
                  <a:pt x="6932" y="3802"/>
                </a:cubicBezTo>
                <a:cubicBezTo>
                  <a:pt x="6920" y="4151"/>
                  <a:pt x="6874" y="4685"/>
                  <a:pt x="6757" y="5091"/>
                </a:cubicBezTo>
                <a:cubicBezTo>
                  <a:pt x="6653" y="4545"/>
                  <a:pt x="6641" y="3976"/>
                  <a:pt x="6525" y="3442"/>
                </a:cubicBezTo>
                <a:cubicBezTo>
                  <a:pt x="6444" y="3048"/>
                  <a:pt x="6444" y="2549"/>
                  <a:pt x="6235" y="2189"/>
                </a:cubicBezTo>
                <a:cubicBezTo>
                  <a:pt x="6212" y="2147"/>
                  <a:pt x="6172" y="2127"/>
                  <a:pt x="6131" y="2127"/>
                </a:cubicBezTo>
                <a:cubicBezTo>
                  <a:pt x="6071" y="2127"/>
                  <a:pt x="6010" y="2170"/>
                  <a:pt x="6003" y="2247"/>
                </a:cubicBezTo>
                <a:cubicBezTo>
                  <a:pt x="5933" y="2932"/>
                  <a:pt x="5817" y="3628"/>
                  <a:pt x="5806" y="4313"/>
                </a:cubicBezTo>
                <a:cubicBezTo>
                  <a:pt x="5652" y="4272"/>
                  <a:pt x="5420" y="4245"/>
                  <a:pt x="5185" y="4245"/>
                </a:cubicBezTo>
                <a:cubicBezTo>
                  <a:pt x="4887" y="4245"/>
                  <a:pt x="4585" y="4289"/>
                  <a:pt x="4436" y="4406"/>
                </a:cubicBezTo>
                <a:cubicBezTo>
                  <a:pt x="4273" y="4534"/>
                  <a:pt x="4308" y="4743"/>
                  <a:pt x="4273" y="4928"/>
                </a:cubicBezTo>
                <a:cubicBezTo>
                  <a:pt x="4250" y="5207"/>
                  <a:pt x="4250" y="5474"/>
                  <a:pt x="4238" y="5741"/>
                </a:cubicBezTo>
                <a:cubicBezTo>
                  <a:pt x="3855" y="4557"/>
                  <a:pt x="3600" y="3303"/>
                  <a:pt x="3205" y="2131"/>
                </a:cubicBezTo>
                <a:cubicBezTo>
                  <a:pt x="3180" y="2062"/>
                  <a:pt x="3114" y="2020"/>
                  <a:pt x="3051" y="2020"/>
                </a:cubicBezTo>
                <a:cubicBezTo>
                  <a:pt x="2998" y="2020"/>
                  <a:pt x="2948" y="2050"/>
                  <a:pt x="2926" y="2119"/>
                </a:cubicBezTo>
                <a:cubicBezTo>
                  <a:pt x="2694" y="2804"/>
                  <a:pt x="2694" y="3698"/>
                  <a:pt x="2764" y="4487"/>
                </a:cubicBezTo>
                <a:cubicBezTo>
                  <a:pt x="2520" y="4081"/>
                  <a:pt x="2265" y="3698"/>
                  <a:pt x="1882" y="3408"/>
                </a:cubicBezTo>
                <a:cubicBezTo>
                  <a:pt x="1865" y="3394"/>
                  <a:pt x="1847" y="3389"/>
                  <a:pt x="1831" y="3389"/>
                </a:cubicBezTo>
                <a:cubicBezTo>
                  <a:pt x="1789" y="3389"/>
                  <a:pt x="1751" y="3424"/>
                  <a:pt x="1742" y="3466"/>
                </a:cubicBezTo>
                <a:cubicBezTo>
                  <a:pt x="1638" y="3791"/>
                  <a:pt x="1707" y="4290"/>
                  <a:pt x="1464" y="4511"/>
                </a:cubicBezTo>
                <a:cubicBezTo>
                  <a:pt x="1406" y="4557"/>
                  <a:pt x="1313" y="4603"/>
                  <a:pt x="1220" y="4627"/>
                </a:cubicBezTo>
                <a:cubicBezTo>
                  <a:pt x="1046" y="4348"/>
                  <a:pt x="895" y="4058"/>
                  <a:pt x="790" y="3744"/>
                </a:cubicBezTo>
                <a:cubicBezTo>
                  <a:pt x="430" y="2583"/>
                  <a:pt x="535" y="1121"/>
                  <a:pt x="1754" y="517"/>
                </a:cubicBezTo>
                <a:cubicBezTo>
                  <a:pt x="1956" y="419"/>
                  <a:pt x="2164" y="375"/>
                  <a:pt x="2371" y="375"/>
                </a:cubicBezTo>
                <a:cubicBezTo>
                  <a:pt x="3409" y="375"/>
                  <a:pt x="4437" y="1480"/>
                  <a:pt x="4796" y="2351"/>
                </a:cubicBezTo>
                <a:cubicBezTo>
                  <a:pt x="4797" y="2355"/>
                  <a:pt x="4799" y="2357"/>
                  <a:pt x="4802" y="2357"/>
                </a:cubicBezTo>
                <a:cubicBezTo>
                  <a:pt x="4883" y="2357"/>
                  <a:pt x="5449" y="1004"/>
                  <a:pt x="5875" y="656"/>
                </a:cubicBezTo>
                <a:cubicBezTo>
                  <a:pt x="6073" y="494"/>
                  <a:pt x="6305" y="378"/>
                  <a:pt x="6595" y="331"/>
                </a:cubicBezTo>
                <a:cubicBezTo>
                  <a:pt x="6687" y="316"/>
                  <a:pt x="6773" y="309"/>
                  <a:pt x="6855" y="309"/>
                </a:cubicBezTo>
                <a:close/>
                <a:moveTo>
                  <a:pt x="3101" y="2676"/>
                </a:moveTo>
                <a:cubicBezTo>
                  <a:pt x="3530" y="3942"/>
                  <a:pt x="3716" y="5323"/>
                  <a:pt x="4203" y="6554"/>
                </a:cubicBezTo>
                <a:cubicBezTo>
                  <a:pt x="4225" y="6610"/>
                  <a:pt x="4266" y="6632"/>
                  <a:pt x="4310" y="6632"/>
                </a:cubicBezTo>
                <a:cubicBezTo>
                  <a:pt x="4384" y="6632"/>
                  <a:pt x="4468" y="6569"/>
                  <a:pt x="4482" y="6496"/>
                </a:cubicBezTo>
                <a:cubicBezTo>
                  <a:pt x="4505" y="6229"/>
                  <a:pt x="4517" y="5938"/>
                  <a:pt x="4540" y="5660"/>
                </a:cubicBezTo>
                <a:cubicBezTo>
                  <a:pt x="4552" y="5451"/>
                  <a:pt x="4494" y="5033"/>
                  <a:pt x="4587" y="4847"/>
                </a:cubicBezTo>
                <a:cubicBezTo>
                  <a:pt x="4683" y="4629"/>
                  <a:pt x="5107" y="4542"/>
                  <a:pt x="5450" y="4542"/>
                </a:cubicBezTo>
                <a:cubicBezTo>
                  <a:pt x="5563" y="4542"/>
                  <a:pt x="5667" y="4551"/>
                  <a:pt x="5747" y="4569"/>
                </a:cubicBezTo>
                <a:cubicBezTo>
                  <a:pt x="5757" y="4571"/>
                  <a:pt x="5767" y="4572"/>
                  <a:pt x="5776" y="4572"/>
                </a:cubicBezTo>
                <a:cubicBezTo>
                  <a:pt x="5821" y="4572"/>
                  <a:pt x="5858" y="4549"/>
                  <a:pt x="5887" y="4511"/>
                </a:cubicBezTo>
                <a:cubicBezTo>
                  <a:pt x="5898" y="4511"/>
                  <a:pt x="5898" y="4499"/>
                  <a:pt x="5898" y="4499"/>
                </a:cubicBezTo>
                <a:cubicBezTo>
                  <a:pt x="6131" y="4046"/>
                  <a:pt x="6177" y="3466"/>
                  <a:pt x="6189" y="2920"/>
                </a:cubicBezTo>
                <a:cubicBezTo>
                  <a:pt x="6235" y="3210"/>
                  <a:pt x="6258" y="3501"/>
                  <a:pt x="6305" y="3733"/>
                </a:cubicBezTo>
                <a:cubicBezTo>
                  <a:pt x="6421" y="4290"/>
                  <a:pt x="6479" y="4894"/>
                  <a:pt x="6641" y="5439"/>
                </a:cubicBezTo>
                <a:cubicBezTo>
                  <a:pt x="6653" y="5486"/>
                  <a:pt x="6685" y="5509"/>
                  <a:pt x="6718" y="5509"/>
                </a:cubicBezTo>
                <a:cubicBezTo>
                  <a:pt x="6752" y="5509"/>
                  <a:pt x="6787" y="5486"/>
                  <a:pt x="6804" y="5439"/>
                </a:cubicBezTo>
                <a:cubicBezTo>
                  <a:pt x="6978" y="5045"/>
                  <a:pt x="6955" y="4104"/>
                  <a:pt x="7303" y="3872"/>
                </a:cubicBezTo>
                <a:cubicBezTo>
                  <a:pt x="7466" y="3768"/>
                  <a:pt x="7733" y="3756"/>
                  <a:pt x="8000" y="3756"/>
                </a:cubicBezTo>
                <a:cubicBezTo>
                  <a:pt x="7814" y="4615"/>
                  <a:pt x="7396" y="5404"/>
                  <a:pt x="6908" y="6113"/>
                </a:cubicBezTo>
                <a:cubicBezTo>
                  <a:pt x="6386" y="6844"/>
                  <a:pt x="5678" y="7471"/>
                  <a:pt x="5167" y="8202"/>
                </a:cubicBezTo>
                <a:cubicBezTo>
                  <a:pt x="4436" y="7575"/>
                  <a:pt x="3716" y="6948"/>
                  <a:pt x="2950" y="6356"/>
                </a:cubicBezTo>
                <a:cubicBezTo>
                  <a:pt x="2369" y="5892"/>
                  <a:pt x="1777" y="5393"/>
                  <a:pt x="1348" y="4801"/>
                </a:cubicBezTo>
                <a:cubicBezTo>
                  <a:pt x="1429" y="4789"/>
                  <a:pt x="1499" y="4754"/>
                  <a:pt x="1568" y="4708"/>
                </a:cubicBezTo>
                <a:cubicBezTo>
                  <a:pt x="1870" y="4476"/>
                  <a:pt x="1754" y="4000"/>
                  <a:pt x="1858" y="3651"/>
                </a:cubicBezTo>
                <a:lnTo>
                  <a:pt x="1858" y="3651"/>
                </a:lnTo>
                <a:cubicBezTo>
                  <a:pt x="2207" y="4046"/>
                  <a:pt x="2450" y="4511"/>
                  <a:pt x="2741" y="4963"/>
                </a:cubicBezTo>
                <a:cubicBezTo>
                  <a:pt x="2764" y="4998"/>
                  <a:pt x="2810" y="5021"/>
                  <a:pt x="2857" y="5021"/>
                </a:cubicBezTo>
                <a:cubicBezTo>
                  <a:pt x="2865" y="5024"/>
                  <a:pt x="2875" y="5026"/>
                  <a:pt x="2884" y="5026"/>
                </a:cubicBezTo>
                <a:cubicBezTo>
                  <a:pt x="2916" y="5026"/>
                  <a:pt x="2950" y="5010"/>
                  <a:pt x="2950" y="4975"/>
                </a:cubicBezTo>
                <a:cubicBezTo>
                  <a:pt x="2984" y="4940"/>
                  <a:pt x="2996" y="4905"/>
                  <a:pt x="2984" y="4859"/>
                </a:cubicBezTo>
                <a:cubicBezTo>
                  <a:pt x="3101" y="4151"/>
                  <a:pt x="3031" y="3408"/>
                  <a:pt x="3101" y="2676"/>
                </a:cubicBezTo>
                <a:close/>
                <a:moveTo>
                  <a:pt x="2364" y="0"/>
                </a:moveTo>
                <a:cubicBezTo>
                  <a:pt x="1325" y="0"/>
                  <a:pt x="472" y="919"/>
                  <a:pt x="268" y="1898"/>
                </a:cubicBezTo>
                <a:cubicBezTo>
                  <a:pt x="59" y="2955"/>
                  <a:pt x="303" y="3872"/>
                  <a:pt x="814" y="4685"/>
                </a:cubicBezTo>
                <a:cubicBezTo>
                  <a:pt x="535" y="4731"/>
                  <a:pt x="256" y="4743"/>
                  <a:pt x="82" y="4789"/>
                </a:cubicBezTo>
                <a:cubicBezTo>
                  <a:pt x="1" y="4801"/>
                  <a:pt x="24" y="4917"/>
                  <a:pt x="94" y="4917"/>
                </a:cubicBezTo>
                <a:cubicBezTo>
                  <a:pt x="148" y="4926"/>
                  <a:pt x="202" y="4930"/>
                  <a:pt x="256" y="4930"/>
                </a:cubicBezTo>
                <a:cubicBezTo>
                  <a:pt x="477" y="4930"/>
                  <a:pt x="692" y="4866"/>
                  <a:pt x="906" y="4847"/>
                </a:cubicBezTo>
                <a:cubicBezTo>
                  <a:pt x="1893" y="6322"/>
                  <a:pt x="5028" y="8609"/>
                  <a:pt x="5063" y="8620"/>
                </a:cubicBezTo>
                <a:cubicBezTo>
                  <a:pt x="5066" y="8622"/>
                  <a:pt x="5071" y="8623"/>
                  <a:pt x="5076" y="8623"/>
                </a:cubicBezTo>
                <a:cubicBezTo>
                  <a:pt x="5258" y="8623"/>
                  <a:pt x="6222" y="7469"/>
                  <a:pt x="6583" y="6995"/>
                </a:cubicBezTo>
                <a:cubicBezTo>
                  <a:pt x="6990" y="6438"/>
                  <a:pt x="7384" y="5857"/>
                  <a:pt x="7675" y="5242"/>
                </a:cubicBezTo>
                <a:cubicBezTo>
                  <a:pt x="7884" y="4778"/>
                  <a:pt x="8093" y="4278"/>
                  <a:pt x="8243" y="3791"/>
                </a:cubicBezTo>
                <a:cubicBezTo>
                  <a:pt x="8383" y="3791"/>
                  <a:pt x="8534" y="3802"/>
                  <a:pt x="8650" y="3802"/>
                </a:cubicBezTo>
                <a:cubicBezTo>
                  <a:pt x="9033" y="3791"/>
                  <a:pt x="9404" y="3756"/>
                  <a:pt x="9788" y="3698"/>
                </a:cubicBezTo>
                <a:cubicBezTo>
                  <a:pt x="9977" y="3653"/>
                  <a:pt x="9910" y="3406"/>
                  <a:pt x="9751" y="3406"/>
                </a:cubicBezTo>
                <a:cubicBezTo>
                  <a:pt x="9744" y="3406"/>
                  <a:pt x="9737" y="3407"/>
                  <a:pt x="9729" y="3408"/>
                </a:cubicBezTo>
                <a:cubicBezTo>
                  <a:pt x="9265" y="3477"/>
                  <a:pt x="8789" y="3501"/>
                  <a:pt x="8325" y="3524"/>
                </a:cubicBezTo>
                <a:cubicBezTo>
                  <a:pt x="8499" y="2816"/>
                  <a:pt x="8557" y="2084"/>
                  <a:pt x="8325" y="1364"/>
                </a:cubicBezTo>
                <a:cubicBezTo>
                  <a:pt x="8103" y="629"/>
                  <a:pt x="7654" y="33"/>
                  <a:pt x="6901" y="33"/>
                </a:cubicBezTo>
                <a:cubicBezTo>
                  <a:pt x="6787" y="33"/>
                  <a:pt x="6666" y="47"/>
                  <a:pt x="6537" y="76"/>
                </a:cubicBezTo>
                <a:cubicBezTo>
                  <a:pt x="5678" y="262"/>
                  <a:pt x="5097" y="1121"/>
                  <a:pt x="4796" y="1898"/>
                </a:cubicBezTo>
                <a:cubicBezTo>
                  <a:pt x="4470" y="1028"/>
                  <a:pt x="3495" y="145"/>
                  <a:pt x="2613" y="18"/>
                </a:cubicBezTo>
                <a:cubicBezTo>
                  <a:pt x="2529" y="6"/>
                  <a:pt x="2446"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1"/>
          <p:cNvSpPr/>
          <p:nvPr/>
        </p:nvSpPr>
        <p:spPr>
          <a:xfrm rot="-290954">
            <a:off x="83173" y="3527901"/>
            <a:ext cx="477421" cy="471651"/>
          </a:xfrm>
          <a:custGeom>
            <a:avLst/>
            <a:gdLst/>
            <a:ahLst/>
            <a:cxnLst/>
            <a:rect l="l" t="t" r="r" b="b"/>
            <a:pathLst>
              <a:path w="5120" h="5058" extrusionOk="0">
                <a:moveTo>
                  <a:pt x="3042" y="314"/>
                </a:moveTo>
                <a:lnTo>
                  <a:pt x="3042" y="314"/>
                </a:lnTo>
                <a:cubicBezTo>
                  <a:pt x="2984" y="883"/>
                  <a:pt x="3007" y="2044"/>
                  <a:pt x="3007" y="2056"/>
                </a:cubicBezTo>
                <a:cubicBezTo>
                  <a:pt x="3564" y="2032"/>
                  <a:pt x="4168" y="1974"/>
                  <a:pt x="4702" y="1974"/>
                </a:cubicBezTo>
                <a:cubicBezTo>
                  <a:pt x="4702" y="2172"/>
                  <a:pt x="4725" y="2392"/>
                  <a:pt x="4737" y="2590"/>
                </a:cubicBezTo>
                <a:cubicBezTo>
                  <a:pt x="4748" y="2706"/>
                  <a:pt x="4748" y="2845"/>
                  <a:pt x="4783" y="2961"/>
                </a:cubicBezTo>
                <a:lnTo>
                  <a:pt x="3042" y="2961"/>
                </a:lnTo>
                <a:cubicBezTo>
                  <a:pt x="3065" y="3495"/>
                  <a:pt x="3123" y="4145"/>
                  <a:pt x="3123" y="4691"/>
                </a:cubicBezTo>
                <a:cubicBezTo>
                  <a:pt x="2926" y="4691"/>
                  <a:pt x="2705" y="4703"/>
                  <a:pt x="2508" y="4714"/>
                </a:cubicBezTo>
                <a:cubicBezTo>
                  <a:pt x="2392" y="4726"/>
                  <a:pt x="2253" y="4726"/>
                  <a:pt x="2137" y="4760"/>
                </a:cubicBezTo>
                <a:lnTo>
                  <a:pt x="2137" y="4760"/>
                </a:lnTo>
                <a:cubicBezTo>
                  <a:pt x="2159" y="4747"/>
                  <a:pt x="2136" y="4365"/>
                  <a:pt x="2136" y="4319"/>
                </a:cubicBezTo>
                <a:cubicBezTo>
                  <a:pt x="2136" y="3960"/>
                  <a:pt x="2136" y="3576"/>
                  <a:pt x="2125" y="3217"/>
                </a:cubicBezTo>
                <a:cubicBezTo>
                  <a:pt x="2125" y="3158"/>
                  <a:pt x="2113" y="3019"/>
                  <a:pt x="2113" y="3019"/>
                </a:cubicBezTo>
                <a:lnTo>
                  <a:pt x="2101" y="3019"/>
                </a:lnTo>
                <a:cubicBezTo>
                  <a:pt x="1765" y="3031"/>
                  <a:pt x="1312" y="3054"/>
                  <a:pt x="975" y="3077"/>
                </a:cubicBezTo>
                <a:cubicBezTo>
                  <a:pt x="848" y="3089"/>
                  <a:pt x="708" y="3089"/>
                  <a:pt x="569" y="3100"/>
                </a:cubicBezTo>
                <a:cubicBezTo>
                  <a:pt x="511" y="3100"/>
                  <a:pt x="430" y="3100"/>
                  <a:pt x="383" y="3135"/>
                </a:cubicBezTo>
                <a:cubicBezTo>
                  <a:pt x="430" y="2787"/>
                  <a:pt x="372" y="2427"/>
                  <a:pt x="337" y="2079"/>
                </a:cubicBezTo>
                <a:lnTo>
                  <a:pt x="337" y="2079"/>
                </a:lnTo>
                <a:cubicBezTo>
                  <a:pt x="342" y="2102"/>
                  <a:pt x="976" y="2114"/>
                  <a:pt x="1033" y="2114"/>
                </a:cubicBezTo>
                <a:cubicBezTo>
                  <a:pt x="1324" y="2114"/>
                  <a:pt x="1602" y="2137"/>
                  <a:pt x="1893" y="2137"/>
                </a:cubicBezTo>
                <a:cubicBezTo>
                  <a:pt x="1939" y="2137"/>
                  <a:pt x="1962" y="2137"/>
                  <a:pt x="2009" y="2114"/>
                </a:cubicBezTo>
                <a:cubicBezTo>
                  <a:pt x="2125" y="2079"/>
                  <a:pt x="2101" y="1858"/>
                  <a:pt x="2078" y="1731"/>
                </a:cubicBezTo>
                <a:cubicBezTo>
                  <a:pt x="2067" y="1568"/>
                  <a:pt x="2067" y="1417"/>
                  <a:pt x="2055" y="1255"/>
                </a:cubicBezTo>
                <a:cubicBezTo>
                  <a:pt x="2032" y="953"/>
                  <a:pt x="2009" y="651"/>
                  <a:pt x="1974" y="361"/>
                </a:cubicBezTo>
                <a:lnTo>
                  <a:pt x="1974" y="361"/>
                </a:lnTo>
                <a:cubicBezTo>
                  <a:pt x="2066" y="373"/>
                  <a:pt x="2160" y="378"/>
                  <a:pt x="2255" y="378"/>
                </a:cubicBezTo>
                <a:cubicBezTo>
                  <a:pt x="2517" y="378"/>
                  <a:pt x="2786" y="340"/>
                  <a:pt x="3042" y="314"/>
                </a:cubicBezTo>
                <a:close/>
                <a:moveTo>
                  <a:pt x="2612" y="1"/>
                </a:moveTo>
                <a:cubicBezTo>
                  <a:pt x="2427" y="1"/>
                  <a:pt x="2229" y="12"/>
                  <a:pt x="2032" y="24"/>
                </a:cubicBezTo>
                <a:cubicBezTo>
                  <a:pt x="1939" y="47"/>
                  <a:pt x="1742" y="47"/>
                  <a:pt x="1730" y="175"/>
                </a:cubicBezTo>
                <a:cubicBezTo>
                  <a:pt x="1672" y="697"/>
                  <a:pt x="1672" y="1220"/>
                  <a:pt x="1672" y="1731"/>
                </a:cubicBezTo>
                <a:cubicBezTo>
                  <a:pt x="1556" y="1731"/>
                  <a:pt x="1440" y="1742"/>
                  <a:pt x="1324" y="1742"/>
                </a:cubicBezTo>
                <a:cubicBezTo>
                  <a:pt x="1103" y="1754"/>
                  <a:pt x="906" y="1765"/>
                  <a:pt x="685" y="1800"/>
                </a:cubicBezTo>
                <a:cubicBezTo>
                  <a:pt x="581" y="1812"/>
                  <a:pt x="488" y="1823"/>
                  <a:pt x="383" y="1823"/>
                </a:cubicBezTo>
                <a:cubicBezTo>
                  <a:pt x="325" y="1823"/>
                  <a:pt x="232" y="1823"/>
                  <a:pt x="163" y="1847"/>
                </a:cubicBezTo>
                <a:cubicBezTo>
                  <a:pt x="105" y="1858"/>
                  <a:pt x="58" y="1870"/>
                  <a:pt x="47" y="1916"/>
                </a:cubicBezTo>
                <a:cubicBezTo>
                  <a:pt x="12" y="1974"/>
                  <a:pt x="23" y="2090"/>
                  <a:pt x="23" y="2160"/>
                </a:cubicBezTo>
                <a:cubicBezTo>
                  <a:pt x="23" y="2265"/>
                  <a:pt x="23" y="2346"/>
                  <a:pt x="0" y="2450"/>
                </a:cubicBezTo>
                <a:cubicBezTo>
                  <a:pt x="0" y="2636"/>
                  <a:pt x="23" y="2845"/>
                  <a:pt x="35" y="3031"/>
                </a:cubicBezTo>
                <a:cubicBezTo>
                  <a:pt x="47" y="3135"/>
                  <a:pt x="47" y="3321"/>
                  <a:pt x="186" y="3333"/>
                </a:cubicBezTo>
                <a:cubicBezTo>
                  <a:pt x="708" y="3391"/>
                  <a:pt x="1242" y="3391"/>
                  <a:pt x="1765" y="3391"/>
                </a:cubicBezTo>
                <a:cubicBezTo>
                  <a:pt x="1776" y="3530"/>
                  <a:pt x="1776" y="3669"/>
                  <a:pt x="1788" y="3797"/>
                </a:cubicBezTo>
                <a:cubicBezTo>
                  <a:pt x="1811" y="4006"/>
                  <a:pt x="1823" y="4203"/>
                  <a:pt x="1823" y="4412"/>
                </a:cubicBezTo>
                <a:cubicBezTo>
                  <a:pt x="1823" y="4517"/>
                  <a:pt x="1823" y="4610"/>
                  <a:pt x="1834" y="4714"/>
                </a:cubicBezTo>
                <a:cubicBezTo>
                  <a:pt x="1834" y="4842"/>
                  <a:pt x="1834" y="4958"/>
                  <a:pt x="1962" y="5016"/>
                </a:cubicBezTo>
                <a:cubicBezTo>
                  <a:pt x="2029" y="5047"/>
                  <a:pt x="2101" y="5058"/>
                  <a:pt x="2175" y="5058"/>
                </a:cubicBezTo>
                <a:cubicBezTo>
                  <a:pt x="2293" y="5058"/>
                  <a:pt x="2417" y="5030"/>
                  <a:pt x="2531" y="5016"/>
                </a:cubicBezTo>
                <a:cubicBezTo>
                  <a:pt x="2691" y="5008"/>
                  <a:pt x="2857" y="4994"/>
                  <a:pt x="3021" y="4994"/>
                </a:cubicBezTo>
                <a:cubicBezTo>
                  <a:pt x="3094" y="4994"/>
                  <a:pt x="3167" y="4997"/>
                  <a:pt x="3239" y="5004"/>
                </a:cubicBezTo>
                <a:cubicBezTo>
                  <a:pt x="3274" y="5004"/>
                  <a:pt x="3320" y="5004"/>
                  <a:pt x="3344" y="4993"/>
                </a:cubicBezTo>
                <a:cubicBezTo>
                  <a:pt x="3390" y="4981"/>
                  <a:pt x="3413" y="4923"/>
                  <a:pt x="3413" y="4877"/>
                </a:cubicBezTo>
                <a:cubicBezTo>
                  <a:pt x="3413" y="4354"/>
                  <a:pt x="3413" y="3832"/>
                  <a:pt x="3402" y="3309"/>
                </a:cubicBezTo>
                <a:cubicBezTo>
                  <a:pt x="3553" y="3298"/>
                  <a:pt x="3680" y="3298"/>
                  <a:pt x="3820" y="3275"/>
                </a:cubicBezTo>
                <a:cubicBezTo>
                  <a:pt x="4029" y="3263"/>
                  <a:pt x="4226" y="3251"/>
                  <a:pt x="4435" y="3251"/>
                </a:cubicBezTo>
                <a:cubicBezTo>
                  <a:pt x="4539" y="3251"/>
                  <a:pt x="4632" y="3251"/>
                  <a:pt x="4737" y="3240"/>
                </a:cubicBezTo>
                <a:cubicBezTo>
                  <a:pt x="4864" y="3240"/>
                  <a:pt x="4981" y="3240"/>
                  <a:pt x="5039" y="3100"/>
                </a:cubicBezTo>
                <a:cubicBezTo>
                  <a:pt x="5120" y="2950"/>
                  <a:pt x="5062" y="2741"/>
                  <a:pt x="5039" y="2555"/>
                </a:cubicBezTo>
                <a:cubicBezTo>
                  <a:pt x="5027" y="2323"/>
                  <a:pt x="5004" y="2079"/>
                  <a:pt x="5027" y="1847"/>
                </a:cubicBezTo>
                <a:cubicBezTo>
                  <a:pt x="5027" y="1812"/>
                  <a:pt x="5027" y="1765"/>
                  <a:pt x="5015" y="1742"/>
                </a:cubicBezTo>
                <a:cubicBezTo>
                  <a:pt x="5004" y="1696"/>
                  <a:pt x="4946" y="1673"/>
                  <a:pt x="4899" y="1673"/>
                </a:cubicBezTo>
                <a:cubicBezTo>
                  <a:pt x="4377" y="1673"/>
                  <a:pt x="3866" y="1673"/>
                  <a:pt x="3344" y="1684"/>
                </a:cubicBezTo>
                <a:cubicBezTo>
                  <a:pt x="3344" y="1568"/>
                  <a:pt x="3332" y="1452"/>
                  <a:pt x="3332" y="1324"/>
                </a:cubicBezTo>
                <a:cubicBezTo>
                  <a:pt x="3320" y="1104"/>
                  <a:pt x="3297" y="895"/>
                  <a:pt x="3274" y="686"/>
                </a:cubicBezTo>
                <a:cubicBezTo>
                  <a:pt x="3262" y="581"/>
                  <a:pt x="3239" y="477"/>
                  <a:pt x="3239" y="372"/>
                </a:cubicBezTo>
                <a:cubicBezTo>
                  <a:pt x="3239" y="314"/>
                  <a:pt x="3239" y="233"/>
                  <a:pt x="3228" y="163"/>
                </a:cubicBezTo>
                <a:cubicBezTo>
                  <a:pt x="3216" y="105"/>
                  <a:pt x="3193" y="59"/>
                  <a:pt x="3158" y="47"/>
                </a:cubicBezTo>
                <a:cubicBezTo>
                  <a:pt x="3119" y="16"/>
                  <a:pt x="3055" y="11"/>
                  <a:pt x="2992" y="11"/>
                </a:cubicBezTo>
                <a:cubicBezTo>
                  <a:pt x="2961" y="11"/>
                  <a:pt x="2930" y="12"/>
                  <a:pt x="2903" y="12"/>
                </a:cubicBezTo>
                <a:cubicBezTo>
                  <a:pt x="2810" y="12"/>
                  <a:pt x="2717" y="12"/>
                  <a:pt x="2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21"/>
          <p:cNvGrpSpPr/>
          <p:nvPr/>
        </p:nvGrpSpPr>
        <p:grpSpPr>
          <a:xfrm rot="-6261324">
            <a:off x="1338660" y="608466"/>
            <a:ext cx="358602" cy="1165471"/>
            <a:chOff x="954700" y="3672025"/>
            <a:chExt cx="106825" cy="360200"/>
          </a:xfrm>
        </p:grpSpPr>
        <p:sp>
          <p:nvSpPr>
            <p:cNvPr id="1133" name="Google Shape;1133;p21"/>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1"/>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1"/>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21"/>
          <p:cNvGrpSpPr/>
          <p:nvPr/>
        </p:nvGrpSpPr>
        <p:grpSpPr>
          <a:xfrm rot="-4044333">
            <a:off x="262800" y="4144473"/>
            <a:ext cx="1234481" cy="919854"/>
            <a:chOff x="1954550" y="2620525"/>
            <a:chExt cx="310850" cy="231625"/>
          </a:xfrm>
        </p:grpSpPr>
        <p:sp>
          <p:nvSpPr>
            <p:cNvPr id="1143" name="Google Shape;1143;p21"/>
            <p:cNvSpPr/>
            <p:nvPr/>
          </p:nvSpPr>
          <p:spPr>
            <a:xfrm>
              <a:off x="1954550" y="2620525"/>
              <a:ext cx="310850" cy="231625"/>
            </a:xfrm>
            <a:custGeom>
              <a:avLst/>
              <a:gdLst/>
              <a:ahLst/>
              <a:cxnLst/>
              <a:rect l="l" t="t" r="r" b="b"/>
              <a:pathLst>
                <a:path w="12434" h="9265" extrusionOk="0">
                  <a:moveTo>
                    <a:pt x="11783" y="2357"/>
                  </a:moveTo>
                  <a:cubicBezTo>
                    <a:pt x="11842" y="2368"/>
                    <a:pt x="11900" y="2368"/>
                    <a:pt x="11946" y="2380"/>
                  </a:cubicBezTo>
                  <a:cubicBezTo>
                    <a:pt x="12050" y="2426"/>
                    <a:pt x="12143" y="2496"/>
                    <a:pt x="12155" y="2612"/>
                  </a:cubicBezTo>
                  <a:cubicBezTo>
                    <a:pt x="12190" y="2844"/>
                    <a:pt x="12259" y="3065"/>
                    <a:pt x="12364" y="3286"/>
                  </a:cubicBezTo>
                  <a:cubicBezTo>
                    <a:pt x="12376" y="3309"/>
                    <a:pt x="12387" y="3355"/>
                    <a:pt x="12387" y="3402"/>
                  </a:cubicBezTo>
                  <a:cubicBezTo>
                    <a:pt x="12364" y="3738"/>
                    <a:pt x="12434" y="4063"/>
                    <a:pt x="12422" y="4400"/>
                  </a:cubicBezTo>
                  <a:cubicBezTo>
                    <a:pt x="12410" y="4725"/>
                    <a:pt x="12422" y="5050"/>
                    <a:pt x="12422" y="5387"/>
                  </a:cubicBezTo>
                  <a:cubicBezTo>
                    <a:pt x="12422" y="5677"/>
                    <a:pt x="12376" y="5723"/>
                    <a:pt x="12074" y="5781"/>
                  </a:cubicBezTo>
                  <a:cubicBezTo>
                    <a:pt x="12062" y="5781"/>
                    <a:pt x="12039" y="5793"/>
                    <a:pt x="12004" y="5805"/>
                  </a:cubicBezTo>
                  <a:lnTo>
                    <a:pt x="12004" y="5979"/>
                  </a:lnTo>
                  <a:cubicBezTo>
                    <a:pt x="12004" y="6559"/>
                    <a:pt x="12004" y="7140"/>
                    <a:pt x="12016" y="7720"/>
                  </a:cubicBezTo>
                  <a:cubicBezTo>
                    <a:pt x="12016" y="7894"/>
                    <a:pt x="11958" y="8045"/>
                    <a:pt x="11911" y="8208"/>
                  </a:cubicBezTo>
                  <a:cubicBezTo>
                    <a:pt x="11888" y="8301"/>
                    <a:pt x="11795" y="8382"/>
                    <a:pt x="11691" y="8394"/>
                  </a:cubicBezTo>
                  <a:cubicBezTo>
                    <a:pt x="11505" y="8417"/>
                    <a:pt x="11331" y="8510"/>
                    <a:pt x="11133" y="8510"/>
                  </a:cubicBezTo>
                  <a:cubicBezTo>
                    <a:pt x="10982" y="8510"/>
                    <a:pt x="10820" y="8568"/>
                    <a:pt x="10681" y="8591"/>
                  </a:cubicBezTo>
                  <a:cubicBezTo>
                    <a:pt x="10274" y="8672"/>
                    <a:pt x="9880" y="8742"/>
                    <a:pt x="9473" y="8811"/>
                  </a:cubicBezTo>
                  <a:cubicBezTo>
                    <a:pt x="9369" y="8823"/>
                    <a:pt x="9276" y="8846"/>
                    <a:pt x="9171" y="8846"/>
                  </a:cubicBezTo>
                  <a:cubicBezTo>
                    <a:pt x="8997" y="8846"/>
                    <a:pt x="8823" y="8858"/>
                    <a:pt x="8661" y="8904"/>
                  </a:cubicBezTo>
                  <a:cubicBezTo>
                    <a:pt x="8556" y="8928"/>
                    <a:pt x="8463" y="8928"/>
                    <a:pt x="8359" y="8928"/>
                  </a:cubicBezTo>
                  <a:lnTo>
                    <a:pt x="7256" y="8928"/>
                  </a:lnTo>
                  <a:cubicBezTo>
                    <a:pt x="7093" y="8928"/>
                    <a:pt x="6931" y="8928"/>
                    <a:pt x="6780" y="8986"/>
                  </a:cubicBezTo>
                  <a:cubicBezTo>
                    <a:pt x="6699" y="9020"/>
                    <a:pt x="6617" y="8997"/>
                    <a:pt x="6524" y="8997"/>
                  </a:cubicBezTo>
                  <a:lnTo>
                    <a:pt x="6037" y="8997"/>
                  </a:lnTo>
                  <a:cubicBezTo>
                    <a:pt x="5979" y="8997"/>
                    <a:pt x="5909" y="8986"/>
                    <a:pt x="5851" y="9020"/>
                  </a:cubicBezTo>
                  <a:cubicBezTo>
                    <a:pt x="5619" y="9113"/>
                    <a:pt x="5364" y="9078"/>
                    <a:pt x="5120" y="9090"/>
                  </a:cubicBezTo>
                  <a:cubicBezTo>
                    <a:pt x="4899" y="9090"/>
                    <a:pt x="4667" y="9078"/>
                    <a:pt x="4458" y="9160"/>
                  </a:cubicBezTo>
                  <a:cubicBezTo>
                    <a:pt x="4400" y="9195"/>
                    <a:pt x="4307" y="9171"/>
                    <a:pt x="4237" y="9171"/>
                  </a:cubicBezTo>
                  <a:lnTo>
                    <a:pt x="3657" y="9171"/>
                  </a:lnTo>
                  <a:cubicBezTo>
                    <a:pt x="3506" y="9171"/>
                    <a:pt x="3378" y="9171"/>
                    <a:pt x="3239" y="9229"/>
                  </a:cubicBezTo>
                  <a:cubicBezTo>
                    <a:pt x="3146" y="9264"/>
                    <a:pt x="3030" y="9264"/>
                    <a:pt x="2926" y="9264"/>
                  </a:cubicBezTo>
                  <a:cubicBezTo>
                    <a:pt x="2229" y="9264"/>
                    <a:pt x="1533" y="9253"/>
                    <a:pt x="836" y="9253"/>
                  </a:cubicBezTo>
                  <a:cubicBezTo>
                    <a:pt x="662" y="9253"/>
                    <a:pt x="569" y="9171"/>
                    <a:pt x="511" y="9032"/>
                  </a:cubicBezTo>
                  <a:cubicBezTo>
                    <a:pt x="430" y="8858"/>
                    <a:pt x="360" y="8672"/>
                    <a:pt x="372" y="8475"/>
                  </a:cubicBezTo>
                  <a:cubicBezTo>
                    <a:pt x="372" y="8335"/>
                    <a:pt x="372" y="8173"/>
                    <a:pt x="314" y="8034"/>
                  </a:cubicBezTo>
                  <a:cubicBezTo>
                    <a:pt x="290" y="7952"/>
                    <a:pt x="290" y="7860"/>
                    <a:pt x="290" y="7755"/>
                  </a:cubicBezTo>
                  <a:lnTo>
                    <a:pt x="290" y="6791"/>
                  </a:lnTo>
                  <a:cubicBezTo>
                    <a:pt x="290" y="6722"/>
                    <a:pt x="302" y="6652"/>
                    <a:pt x="279" y="6583"/>
                  </a:cubicBezTo>
                  <a:cubicBezTo>
                    <a:pt x="186" y="6385"/>
                    <a:pt x="232" y="6165"/>
                    <a:pt x="186" y="5979"/>
                  </a:cubicBezTo>
                  <a:cubicBezTo>
                    <a:pt x="128" y="5735"/>
                    <a:pt x="116" y="5468"/>
                    <a:pt x="116" y="5224"/>
                  </a:cubicBezTo>
                  <a:cubicBezTo>
                    <a:pt x="116" y="5213"/>
                    <a:pt x="116" y="5178"/>
                    <a:pt x="105" y="5166"/>
                  </a:cubicBezTo>
                  <a:cubicBezTo>
                    <a:pt x="0" y="4934"/>
                    <a:pt x="23" y="4690"/>
                    <a:pt x="23" y="4446"/>
                  </a:cubicBezTo>
                  <a:lnTo>
                    <a:pt x="23" y="3309"/>
                  </a:lnTo>
                  <a:cubicBezTo>
                    <a:pt x="23" y="3227"/>
                    <a:pt x="12" y="3123"/>
                    <a:pt x="58" y="3042"/>
                  </a:cubicBezTo>
                  <a:cubicBezTo>
                    <a:pt x="128" y="2868"/>
                    <a:pt x="116" y="2705"/>
                    <a:pt x="116" y="2531"/>
                  </a:cubicBezTo>
                  <a:cubicBezTo>
                    <a:pt x="116" y="2368"/>
                    <a:pt x="116" y="2229"/>
                    <a:pt x="174" y="2078"/>
                  </a:cubicBezTo>
                  <a:cubicBezTo>
                    <a:pt x="197" y="2008"/>
                    <a:pt x="186" y="1892"/>
                    <a:pt x="221" y="1800"/>
                  </a:cubicBezTo>
                  <a:cubicBezTo>
                    <a:pt x="290" y="1591"/>
                    <a:pt x="290" y="1370"/>
                    <a:pt x="314" y="1149"/>
                  </a:cubicBezTo>
                  <a:cubicBezTo>
                    <a:pt x="337" y="964"/>
                    <a:pt x="430" y="848"/>
                    <a:pt x="604" y="801"/>
                  </a:cubicBezTo>
                  <a:cubicBezTo>
                    <a:pt x="743" y="778"/>
                    <a:pt x="859" y="697"/>
                    <a:pt x="998" y="720"/>
                  </a:cubicBezTo>
                  <a:cubicBezTo>
                    <a:pt x="1057" y="720"/>
                    <a:pt x="1115" y="685"/>
                    <a:pt x="1173" y="673"/>
                  </a:cubicBezTo>
                  <a:cubicBezTo>
                    <a:pt x="1242" y="650"/>
                    <a:pt x="1335" y="627"/>
                    <a:pt x="1405" y="627"/>
                  </a:cubicBezTo>
                  <a:cubicBezTo>
                    <a:pt x="1533" y="627"/>
                    <a:pt x="1672" y="615"/>
                    <a:pt x="1800" y="569"/>
                  </a:cubicBezTo>
                  <a:cubicBezTo>
                    <a:pt x="1858" y="557"/>
                    <a:pt x="1916" y="557"/>
                    <a:pt x="1974" y="546"/>
                  </a:cubicBezTo>
                  <a:cubicBezTo>
                    <a:pt x="2055" y="523"/>
                    <a:pt x="2148" y="511"/>
                    <a:pt x="2252" y="499"/>
                  </a:cubicBezTo>
                  <a:cubicBezTo>
                    <a:pt x="2334" y="488"/>
                    <a:pt x="2403" y="464"/>
                    <a:pt x="2496" y="464"/>
                  </a:cubicBezTo>
                  <a:cubicBezTo>
                    <a:pt x="2635" y="453"/>
                    <a:pt x="2786" y="488"/>
                    <a:pt x="2902" y="383"/>
                  </a:cubicBezTo>
                  <a:cubicBezTo>
                    <a:pt x="2926" y="348"/>
                    <a:pt x="2995" y="348"/>
                    <a:pt x="3042" y="348"/>
                  </a:cubicBezTo>
                  <a:cubicBezTo>
                    <a:pt x="3274" y="348"/>
                    <a:pt x="3494" y="290"/>
                    <a:pt x="3715" y="279"/>
                  </a:cubicBezTo>
                  <a:cubicBezTo>
                    <a:pt x="3994" y="256"/>
                    <a:pt x="4261" y="256"/>
                    <a:pt x="4539" y="256"/>
                  </a:cubicBezTo>
                  <a:cubicBezTo>
                    <a:pt x="4771" y="256"/>
                    <a:pt x="5004" y="256"/>
                    <a:pt x="5236" y="197"/>
                  </a:cubicBezTo>
                  <a:cubicBezTo>
                    <a:pt x="5352" y="163"/>
                    <a:pt x="5480" y="174"/>
                    <a:pt x="5596" y="174"/>
                  </a:cubicBezTo>
                  <a:cubicBezTo>
                    <a:pt x="6118" y="197"/>
                    <a:pt x="6641" y="139"/>
                    <a:pt x="7151" y="58"/>
                  </a:cubicBezTo>
                  <a:cubicBezTo>
                    <a:pt x="7569" y="0"/>
                    <a:pt x="7987" y="35"/>
                    <a:pt x="8417" y="47"/>
                  </a:cubicBezTo>
                  <a:cubicBezTo>
                    <a:pt x="8556" y="47"/>
                    <a:pt x="8707" y="58"/>
                    <a:pt x="8835" y="58"/>
                  </a:cubicBezTo>
                  <a:cubicBezTo>
                    <a:pt x="9380" y="58"/>
                    <a:pt x="9938" y="81"/>
                    <a:pt x="10495" y="58"/>
                  </a:cubicBezTo>
                  <a:cubicBezTo>
                    <a:pt x="10727" y="58"/>
                    <a:pt x="10936" y="105"/>
                    <a:pt x="11145" y="174"/>
                  </a:cubicBezTo>
                  <a:cubicBezTo>
                    <a:pt x="11377" y="256"/>
                    <a:pt x="11493" y="453"/>
                    <a:pt x="11516" y="697"/>
                  </a:cubicBezTo>
                  <a:cubicBezTo>
                    <a:pt x="11540" y="790"/>
                    <a:pt x="11516" y="859"/>
                    <a:pt x="11516" y="952"/>
                  </a:cubicBezTo>
                  <a:cubicBezTo>
                    <a:pt x="11516" y="1045"/>
                    <a:pt x="11540" y="1149"/>
                    <a:pt x="11563" y="1254"/>
                  </a:cubicBezTo>
                  <a:cubicBezTo>
                    <a:pt x="11609" y="1382"/>
                    <a:pt x="11621" y="1533"/>
                    <a:pt x="11609" y="1672"/>
                  </a:cubicBezTo>
                  <a:cubicBezTo>
                    <a:pt x="11656" y="1892"/>
                    <a:pt x="11679" y="2113"/>
                    <a:pt x="11783" y="2357"/>
                  </a:cubicBezTo>
                  <a:close/>
                  <a:moveTo>
                    <a:pt x="1765" y="1823"/>
                  </a:moveTo>
                  <a:cubicBezTo>
                    <a:pt x="1637" y="1962"/>
                    <a:pt x="1591" y="2125"/>
                    <a:pt x="1614" y="2299"/>
                  </a:cubicBezTo>
                  <a:cubicBezTo>
                    <a:pt x="1625" y="2484"/>
                    <a:pt x="1614" y="2659"/>
                    <a:pt x="1614" y="2844"/>
                  </a:cubicBezTo>
                  <a:cubicBezTo>
                    <a:pt x="1614" y="2937"/>
                    <a:pt x="1614" y="3007"/>
                    <a:pt x="1579" y="3100"/>
                  </a:cubicBezTo>
                  <a:cubicBezTo>
                    <a:pt x="1533" y="3216"/>
                    <a:pt x="1533" y="3344"/>
                    <a:pt x="1533" y="3460"/>
                  </a:cubicBezTo>
                  <a:lnTo>
                    <a:pt x="1533" y="5247"/>
                  </a:lnTo>
                  <a:cubicBezTo>
                    <a:pt x="1533" y="5317"/>
                    <a:pt x="1521" y="5387"/>
                    <a:pt x="1556" y="5456"/>
                  </a:cubicBezTo>
                  <a:cubicBezTo>
                    <a:pt x="1637" y="5665"/>
                    <a:pt x="1614" y="5863"/>
                    <a:pt x="1625" y="6072"/>
                  </a:cubicBezTo>
                  <a:cubicBezTo>
                    <a:pt x="1625" y="6130"/>
                    <a:pt x="1614" y="6199"/>
                    <a:pt x="1637" y="6246"/>
                  </a:cubicBezTo>
                  <a:cubicBezTo>
                    <a:pt x="1730" y="6408"/>
                    <a:pt x="1707" y="6583"/>
                    <a:pt x="1695" y="6757"/>
                  </a:cubicBezTo>
                  <a:cubicBezTo>
                    <a:pt x="1683" y="7058"/>
                    <a:pt x="1811" y="7337"/>
                    <a:pt x="1811" y="7627"/>
                  </a:cubicBezTo>
                  <a:cubicBezTo>
                    <a:pt x="1811" y="7697"/>
                    <a:pt x="1858" y="7778"/>
                    <a:pt x="1869" y="7860"/>
                  </a:cubicBezTo>
                  <a:cubicBezTo>
                    <a:pt x="1881" y="7952"/>
                    <a:pt x="1916" y="8034"/>
                    <a:pt x="2020" y="8103"/>
                  </a:cubicBezTo>
                  <a:lnTo>
                    <a:pt x="2960" y="8103"/>
                  </a:lnTo>
                  <a:cubicBezTo>
                    <a:pt x="3007" y="8103"/>
                    <a:pt x="3077" y="8103"/>
                    <a:pt x="3100" y="8092"/>
                  </a:cubicBezTo>
                  <a:cubicBezTo>
                    <a:pt x="3239" y="8010"/>
                    <a:pt x="3378" y="8034"/>
                    <a:pt x="3529" y="8034"/>
                  </a:cubicBezTo>
                  <a:cubicBezTo>
                    <a:pt x="3773" y="8010"/>
                    <a:pt x="4028" y="8068"/>
                    <a:pt x="4284" y="7941"/>
                  </a:cubicBezTo>
                  <a:cubicBezTo>
                    <a:pt x="4307" y="7929"/>
                    <a:pt x="4365" y="7929"/>
                    <a:pt x="4400" y="7929"/>
                  </a:cubicBezTo>
                  <a:cubicBezTo>
                    <a:pt x="4725" y="7906"/>
                    <a:pt x="5062" y="7929"/>
                    <a:pt x="5398" y="7860"/>
                  </a:cubicBezTo>
                  <a:cubicBezTo>
                    <a:pt x="5689" y="7801"/>
                    <a:pt x="5979" y="7836"/>
                    <a:pt x="6281" y="7767"/>
                  </a:cubicBezTo>
                  <a:cubicBezTo>
                    <a:pt x="6443" y="7720"/>
                    <a:pt x="6606" y="7755"/>
                    <a:pt x="6757" y="7697"/>
                  </a:cubicBezTo>
                  <a:cubicBezTo>
                    <a:pt x="6815" y="7662"/>
                    <a:pt x="6873" y="7674"/>
                    <a:pt x="6931" y="7662"/>
                  </a:cubicBezTo>
                  <a:cubicBezTo>
                    <a:pt x="7012" y="7651"/>
                    <a:pt x="7082" y="7662"/>
                    <a:pt x="7151" y="7639"/>
                  </a:cubicBezTo>
                  <a:cubicBezTo>
                    <a:pt x="7279" y="7581"/>
                    <a:pt x="7407" y="7593"/>
                    <a:pt x="7546" y="7581"/>
                  </a:cubicBezTo>
                  <a:cubicBezTo>
                    <a:pt x="7767" y="7581"/>
                    <a:pt x="7999" y="7604"/>
                    <a:pt x="8208" y="7523"/>
                  </a:cubicBezTo>
                  <a:cubicBezTo>
                    <a:pt x="8266" y="7488"/>
                    <a:pt x="8324" y="7523"/>
                    <a:pt x="8405" y="7511"/>
                  </a:cubicBezTo>
                  <a:cubicBezTo>
                    <a:pt x="8463" y="7511"/>
                    <a:pt x="8533" y="7511"/>
                    <a:pt x="8579" y="7476"/>
                  </a:cubicBezTo>
                  <a:cubicBezTo>
                    <a:pt x="8719" y="7418"/>
                    <a:pt x="8870" y="7418"/>
                    <a:pt x="9020" y="7418"/>
                  </a:cubicBezTo>
                  <a:cubicBezTo>
                    <a:pt x="9160" y="7418"/>
                    <a:pt x="9299" y="7430"/>
                    <a:pt x="9415" y="7395"/>
                  </a:cubicBezTo>
                  <a:cubicBezTo>
                    <a:pt x="9566" y="7349"/>
                    <a:pt x="9717" y="7349"/>
                    <a:pt x="9868" y="7337"/>
                  </a:cubicBezTo>
                  <a:cubicBezTo>
                    <a:pt x="9972" y="7337"/>
                    <a:pt x="10065" y="7337"/>
                    <a:pt x="10170" y="7314"/>
                  </a:cubicBezTo>
                  <a:cubicBezTo>
                    <a:pt x="10356" y="7105"/>
                    <a:pt x="10274" y="6873"/>
                    <a:pt x="10286" y="6652"/>
                  </a:cubicBezTo>
                  <a:cubicBezTo>
                    <a:pt x="10042" y="6524"/>
                    <a:pt x="10042" y="6524"/>
                    <a:pt x="10042" y="6269"/>
                  </a:cubicBezTo>
                  <a:lnTo>
                    <a:pt x="10042" y="5944"/>
                  </a:lnTo>
                  <a:cubicBezTo>
                    <a:pt x="10042" y="5886"/>
                    <a:pt x="10042" y="5805"/>
                    <a:pt x="10030" y="5770"/>
                  </a:cubicBezTo>
                  <a:cubicBezTo>
                    <a:pt x="9972" y="5654"/>
                    <a:pt x="9972" y="5538"/>
                    <a:pt x="9972" y="5398"/>
                  </a:cubicBezTo>
                  <a:cubicBezTo>
                    <a:pt x="9972" y="5201"/>
                    <a:pt x="9984" y="4992"/>
                    <a:pt x="9891" y="4806"/>
                  </a:cubicBezTo>
                  <a:cubicBezTo>
                    <a:pt x="9880" y="4760"/>
                    <a:pt x="9880" y="4702"/>
                    <a:pt x="9880" y="4667"/>
                  </a:cubicBezTo>
                  <a:lnTo>
                    <a:pt x="9833" y="4354"/>
                  </a:lnTo>
                  <a:cubicBezTo>
                    <a:pt x="9822" y="4284"/>
                    <a:pt x="9810" y="4214"/>
                    <a:pt x="9810" y="4133"/>
                  </a:cubicBezTo>
                  <a:cubicBezTo>
                    <a:pt x="9810" y="3936"/>
                    <a:pt x="9822" y="3727"/>
                    <a:pt x="9740" y="3529"/>
                  </a:cubicBezTo>
                  <a:cubicBezTo>
                    <a:pt x="9705" y="3471"/>
                    <a:pt x="9717" y="3413"/>
                    <a:pt x="9717" y="3344"/>
                  </a:cubicBezTo>
                  <a:lnTo>
                    <a:pt x="9717" y="1962"/>
                  </a:lnTo>
                  <a:cubicBezTo>
                    <a:pt x="9717" y="1800"/>
                    <a:pt x="9763" y="1683"/>
                    <a:pt x="9914" y="1602"/>
                  </a:cubicBezTo>
                  <a:cubicBezTo>
                    <a:pt x="9938" y="1579"/>
                    <a:pt x="9961" y="1556"/>
                    <a:pt x="9996" y="1521"/>
                  </a:cubicBezTo>
                  <a:cubicBezTo>
                    <a:pt x="9961" y="1451"/>
                    <a:pt x="9938" y="1405"/>
                    <a:pt x="9926" y="1358"/>
                  </a:cubicBezTo>
                  <a:cubicBezTo>
                    <a:pt x="9891" y="1300"/>
                    <a:pt x="9880" y="1254"/>
                    <a:pt x="9856" y="1196"/>
                  </a:cubicBezTo>
                  <a:lnTo>
                    <a:pt x="8788" y="1196"/>
                  </a:lnTo>
                  <a:cubicBezTo>
                    <a:pt x="8603" y="1196"/>
                    <a:pt x="8428" y="1173"/>
                    <a:pt x="8243" y="1254"/>
                  </a:cubicBezTo>
                  <a:cubicBezTo>
                    <a:pt x="8185" y="1277"/>
                    <a:pt x="8092" y="1266"/>
                    <a:pt x="8022" y="1266"/>
                  </a:cubicBezTo>
                  <a:cubicBezTo>
                    <a:pt x="7802" y="1266"/>
                    <a:pt x="7604" y="1277"/>
                    <a:pt x="7384" y="1312"/>
                  </a:cubicBezTo>
                  <a:cubicBezTo>
                    <a:pt x="7209" y="1335"/>
                    <a:pt x="7035" y="1335"/>
                    <a:pt x="6861" y="1358"/>
                  </a:cubicBezTo>
                  <a:cubicBezTo>
                    <a:pt x="6780" y="1370"/>
                    <a:pt x="6675" y="1358"/>
                    <a:pt x="6583" y="1382"/>
                  </a:cubicBezTo>
                  <a:cubicBezTo>
                    <a:pt x="6432" y="1440"/>
                    <a:pt x="6269" y="1440"/>
                    <a:pt x="6107" y="1440"/>
                  </a:cubicBezTo>
                  <a:lnTo>
                    <a:pt x="5340" y="1440"/>
                  </a:lnTo>
                  <a:cubicBezTo>
                    <a:pt x="5247" y="1440"/>
                    <a:pt x="5166" y="1440"/>
                    <a:pt x="5097" y="1451"/>
                  </a:cubicBezTo>
                  <a:cubicBezTo>
                    <a:pt x="4888" y="1521"/>
                    <a:pt x="4690" y="1509"/>
                    <a:pt x="4481" y="1509"/>
                  </a:cubicBezTo>
                  <a:cubicBezTo>
                    <a:pt x="4365" y="1509"/>
                    <a:pt x="4226" y="1498"/>
                    <a:pt x="4121" y="1544"/>
                  </a:cubicBezTo>
                  <a:cubicBezTo>
                    <a:pt x="3947" y="1614"/>
                    <a:pt x="3761" y="1602"/>
                    <a:pt x="3587" y="1602"/>
                  </a:cubicBezTo>
                  <a:cubicBezTo>
                    <a:pt x="3332" y="1614"/>
                    <a:pt x="3077" y="1567"/>
                    <a:pt x="2833" y="1672"/>
                  </a:cubicBezTo>
                  <a:cubicBezTo>
                    <a:pt x="2775" y="1695"/>
                    <a:pt x="2717" y="1683"/>
                    <a:pt x="2635" y="1683"/>
                  </a:cubicBezTo>
                  <a:cubicBezTo>
                    <a:pt x="2403" y="1683"/>
                    <a:pt x="2171" y="1672"/>
                    <a:pt x="1939" y="1776"/>
                  </a:cubicBezTo>
                  <a:cubicBezTo>
                    <a:pt x="1881" y="1823"/>
                    <a:pt x="1823" y="1823"/>
                    <a:pt x="1765" y="1823"/>
                  </a:cubicBezTo>
                  <a:close/>
                  <a:moveTo>
                    <a:pt x="1695" y="8277"/>
                  </a:moveTo>
                  <a:cubicBezTo>
                    <a:pt x="1567" y="7987"/>
                    <a:pt x="1474" y="7709"/>
                    <a:pt x="1498" y="7418"/>
                  </a:cubicBezTo>
                  <a:cubicBezTo>
                    <a:pt x="1498" y="7360"/>
                    <a:pt x="1498" y="7291"/>
                    <a:pt x="1463" y="7244"/>
                  </a:cubicBezTo>
                  <a:cubicBezTo>
                    <a:pt x="1405" y="7105"/>
                    <a:pt x="1405" y="6942"/>
                    <a:pt x="1405" y="6791"/>
                  </a:cubicBezTo>
                  <a:cubicBezTo>
                    <a:pt x="1405" y="6675"/>
                    <a:pt x="1416" y="6559"/>
                    <a:pt x="1382" y="6466"/>
                  </a:cubicBezTo>
                  <a:cubicBezTo>
                    <a:pt x="1324" y="6316"/>
                    <a:pt x="1324" y="6153"/>
                    <a:pt x="1324" y="6014"/>
                  </a:cubicBezTo>
                  <a:cubicBezTo>
                    <a:pt x="1324" y="5898"/>
                    <a:pt x="1300" y="5793"/>
                    <a:pt x="1289" y="5677"/>
                  </a:cubicBezTo>
                  <a:cubicBezTo>
                    <a:pt x="1277" y="5573"/>
                    <a:pt x="1242" y="5480"/>
                    <a:pt x="1242" y="5375"/>
                  </a:cubicBezTo>
                  <a:lnTo>
                    <a:pt x="1242" y="3344"/>
                  </a:lnTo>
                  <a:cubicBezTo>
                    <a:pt x="1242" y="3251"/>
                    <a:pt x="1265" y="3146"/>
                    <a:pt x="1277" y="3065"/>
                  </a:cubicBezTo>
                  <a:cubicBezTo>
                    <a:pt x="1289" y="2960"/>
                    <a:pt x="1324" y="2868"/>
                    <a:pt x="1324" y="2763"/>
                  </a:cubicBezTo>
                  <a:cubicBezTo>
                    <a:pt x="1324" y="2601"/>
                    <a:pt x="1335" y="2450"/>
                    <a:pt x="1324" y="2299"/>
                  </a:cubicBezTo>
                  <a:cubicBezTo>
                    <a:pt x="1300" y="2067"/>
                    <a:pt x="1358" y="1858"/>
                    <a:pt x="1474" y="1660"/>
                  </a:cubicBezTo>
                  <a:cubicBezTo>
                    <a:pt x="1533" y="1556"/>
                    <a:pt x="1591" y="1498"/>
                    <a:pt x="1707" y="1498"/>
                  </a:cubicBezTo>
                  <a:cubicBezTo>
                    <a:pt x="1765" y="1498"/>
                    <a:pt x="1846" y="1509"/>
                    <a:pt x="1881" y="1486"/>
                  </a:cubicBezTo>
                  <a:cubicBezTo>
                    <a:pt x="2078" y="1382"/>
                    <a:pt x="2264" y="1405"/>
                    <a:pt x="2450" y="1405"/>
                  </a:cubicBezTo>
                  <a:cubicBezTo>
                    <a:pt x="2577" y="1405"/>
                    <a:pt x="2717" y="1405"/>
                    <a:pt x="2844" y="1358"/>
                  </a:cubicBezTo>
                  <a:cubicBezTo>
                    <a:pt x="2914" y="1324"/>
                    <a:pt x="3007" y="1324"/>
                    <a:pt x="3088" y="1324"/>
                  </a:cubicBezTo>
                  <a:lnTo>
                    <a:pt x="3669" y="1324"/>
                  </a:lnTo>
                  <a:cubicBezTo>
                    <a:pt x="3738" y="1324"/>
                    <a:pt x="3820" y="1335"/>
                    <a:pt x="3889" y="1312"/>
                  </a:cubicBezTo>
                  <a:cubicBezTo>
                    <a:pt x="4063" y="1231"/>
                    <a:pt x="4249" y="1254"/>
                    <a:pt x="4423" y="1254"/>
                  </a:cubicBezTo>
                  <a:cubicBezTo>
                    <a:pt x="4632" y="1254"/>
                    <a:pt x="4830" y="1254"/>
                    <a:pt x="5039" y="1184"/>
                  </a:cubicBezTo>
                  <a:cubicBezTo>
                    <a:pt x="5108" y="1149"/>
                    <a:pt x="5189" y="1149"/>
                    <a:pt x="5282" y="1149"/>
                  </a:cubicBezTo>
                  <a:lnTo>
                    <a:pt x="5770" y="1149"/>
                  </a:lnTo>
                  <a:cubicBezTo>
                    <a:pt x="6049" y="1149"/>
                    <a:pt x="6327" y="1184"/>
                    <a:pt x="6606" y="1080"/>
                  </a:cubicBezTo>
                  <a:cubicBezTo>
                    <a:pt x="6664" y="1045"/>
                    <a:pt x="6745" y="1068"/>
                    <a:pt x="6815" y="1068"/>
                  </a:cubicBezTo>
                  <a:cubicBezTo>
                    <a:pt x="7024" y="1068"/>
                    <a:pt x="7221" y="1068"/>
                    <a:pt x="7430" y="1022"/>
                  </a:cubicBezTo>
                  <a:cubicBezTo>
                    <a:pt x="7511" y="998"/>
                    <a:pt x="7616" y="987"/>
                    <a:pt x="7709" y="987"/>
                  </a:cubicBezTo>
                  <a:cubicBezTo>
                    <a:pt x="7918" y="987"/>
                    <a:pt x="8150" y="1010"/>
                    <a:pt x="8370" y="917"/>
                  </a:cubicBezTo>
                  <a:cubicBezTo>
                    <a:pt x="8428" y="906"/>
                    <a:pt x="8486" y="906"/>
                    <a:pt x="8556" y="906"/>
                  </a:cubicBezTo>
                  <a:lnTo>
                    <a:pt x="9856" y="906"/>
                  </a:lnTo>
                  <a:lnTo>
                    <a:pt x="9972" y="906"/>
                  </a:lnTo>
                  <a:cubicBezTo>
                    <a:pt x="10089" y="917"/>
                    <a:pt x="10147" y="964"/>
                    <a:pt x="10147" y="1080"/>
                  </a:cubicBezTo>
                  <a:cubicBezTo>
                    <a:pt x="10158" y="1254"/>
                    <a:pt x="10239" y="1405"/>
                    <a:pt x="10332" y="1556"/>
                  </a:cubicBezTo>
                  <a:cubicBezTo>
                    <a:pt x="10402" y="1556"/>
                    <a:pt x="10472" y="1567"/>
                    <a:pt x="10553" y="1567"/>
                  </a:cubicBezTo>
                  <a:cubicBezTo>
                    <a:pt x="10820" y="1591"/>
                    <a:pt x="10971" y="1741"/>
                    <a:pt x="10982" y="2020"/>
                  </a:cubicBezTo>
                  <a:cubicBezTo>
                    <a:pt x="10982" y="2125"/>
                    <a:pt x="10959" y="2229"/>
                    <a:pt x="11017" y="2322"/>
                  </a:cubicBezTo>
                  <a:cubicBezTo>
                    <a:pt x="11145" y="2357"/>
                    <a:pt x="11273" y="2345"/>
                    <a:pt x="11389" y="2310"/>
                  </a:cubicBezTo>
                  <a:cubicBezTo>
                    <a:pt x="11400" y="2183"/>
                    <a:pt x="11424" y="1451"/>
                    <a:pt x="11389" y="1382"/>
                  </a:cubicBezTo>
                  <a:cubicBezTo>
                    <a:pt x="11307" y="1196"/>
                    <a:pt x="11319" y="1010"/>
                    <a:pt x="11319" y="813"/>
                  </a:cubicBezTo>
                  <a:cubicBezTo>
                    <a:pt x="11319" y="627"/>
                    <a:pt x="11226" y="511"/>
                    <a:pt x="11052" y="441"/>
                  </a:cubicBezTo>
                  <a:cubicBezTo>
                    <a:pt x="10913" y="383"/>
                    <a:pt x="10750" y="337"/>
                    <a:pt x="10576" y="337"/>
                  </a:cubicBezTo>
                  <a:cubicBezTo>
                    <a:pt x="9972" y="348"/>
                    <a:pt x="9369" y="337"/>
                    <a:pt x="8765" y="337"/>
                  </a:cubicBezTo>
                  <a:cubicBezTo>
                    <a:pt x="8544" y="337"/>
                    <a:pt x="8312" y="383"/>
                    <a:pt x="8115" y="279"/>
                  </a:cubicBezTo>
                  <a:cubicBezTo>
                    <a:pt x="8092" y="267"/>
                    <a:pt x="8069" y="267"/>
                    <a:pt x="8057" y="267"/>
                  </a:cubicBezTo>
                  <a:cubicBezTo>
                    <a:pt x="7767" y="267"/>
                    <a:pt x="7476" y="256"/>
                    <a:pt x="7198" y="279"/>
                  </a:cubicBezTo>
                  <a:cubicBezTo>
                    <a:pt x="6838" y="314"/>
                    <a:pt x="6490" y="372"/>
                    <a:pt x="6141" y="406"/>
                  </a:cubicBezTo>
                  <a:cubicBezTo>
                    <a:pt x="5944" y="430"/>
                    <a:pt x="5747" y="441"/>
                    <a:pt x="5561" y="441"/>
                  </a:cubicBezTo>
                  <a:cubicBezTo>
                    <a:pt x="5306" y="441"/>
                    <a:pt x="5062" y="453"/>
                    <a:pt x="4830" y="488"/>
                  </a:cubicBezTo>
                  <a:cubicBezTo>
                    <a:pt x="4412" y="546"/>
                    <a:pt x="4005" y="569"/>
                    <a:pt x="3587" y="615"/>
                  </a:cubicBezTo>
                  <a:lnTo>
                    <a:pt x="3193" y="662"/>
                  </a:lnTo>
                  <a:cubicBezTo>
                    <a:pt x="2786" y="720"/>
                    <a:pt x="2403" y="871"/>
                    <a:pt x="1985" y="871"/>
                  </a:cubicBezTo>
                  <a:cubicBezTo>
                    <a:pt x="1974" y="871"/>
                    <a:pt x="1939" y="871"/>
                    <a:pt x="1927" y="894"/>
                  </a:cubicBezTo>
                  <a:cubicBezTo>
                    <a:pt x="1695" y="987"/>
                    <a:pt x="1416" y="917"/>
                    <a:pt x="1184" y="1033"/>
                  </a:cubicBezTo>
                  <a:cubicBezTo>
                    <a:pt x="998" y="1022"/>
                    <a:pt x="859" y="1091"/>
                    <a:pt x="685" y="1196"/>
                  </a:cubicBezTo>
                  <a:cubicBezTo>
                    <a:pt x="650" y="1312"/>
                    <a:pt x="639" y="1440"/>
                    <a:pt x="592" y="1556"/>
                  </a:cubicBezTo>
                  <a:cubicBezTo>
                    <a:pt x="534" y="1718"/>
                    <a:pt x="546" y="1904"/>
                    <a:pt x="511" y="2067"/>
                  </a:cubicBezTo>
                  <a:cubicBezTo>
                    <a:pt x="464" y="2241"/>
                    <a:pt x="464" y="2415"/>
                    <a:pt x="453" y="2577"/>
                  </a:cubicBezTo>
                  <a:cubicBezTo>
                    <a:pt x="453" y="2705"/>
                    <a:pt x="453" y="2833"/>
                    <a:pt x="406" y="2960"/>
                  </a:cubicBezTo>
                  <a:cubicBezTo>
                    <a:pt x="372" y="3077"/>
                    <a:pt x="360" y="3181"/>
                    <a:pt x="360" y="3297"/>
                  </a:cubicBezTo>
                  <a:lnTo>
                    <a:pt x="360" y="4644"/>
                  </a:lnTo>
                  <a:cubicBezTo>
                    <a:pt x="360" y="4725"/>
                    <a:pt x="348" y="4795"/>
                    <a:pt x="372" y="4864"/>
                  </a:cubicBezTo>
                  <a:cubicBezTo>
                    <a:pt x="464" y="5050"/>
                    <a:pt x="453" y="5247"/>
                    <a:pt x="453" y="5433"/>
                  </a:cubicBezTo>
                  <a:cubicBezTo>
                    <a:pt x="453" y="5503"/>
                    <a:pt x="430" y="5573"/>
                    <a:pt x="464" y="5654"/>
                  </a:cubicBezTo>
                  <a:cubicBezTo>
                    <a:pt x="534" y="5793"/>
                    <a:pt x="523" y="5956"/>
                    <a:pt x="523" y="6095"/>
                  </a:cubicBezTo>
                  <a:cubicBezTo>
                    <a:pt x="523" y="6153"/>
                    <a:pt x="523" y="6211"/>
                    <a:pt x="534" y="6246"/>
                  </a:cubicBezTo>
                  <a:cubicBezTo>
                    <a:pt x="627" y="6420"/>
                    <a:pt x="604" y="6606"/>
                    <a:pt x="604" y="6780"/>
                  </a:cubicBezTo>
                  <a:cubicBezTo>
                    <a:pt x="604" y="7070"/>
                    <a:pt x="604" y="7349"/>
                    <a:pt x="627" y="7639"/>
                  </a:cubicBezTo>
                  <a:cubicBezTo>
                    <a:pt x="627" y="7720"/>
                    <a:pt x="627" y="7813"/>
                    <a:pt x="650" y="7883"/>
                  </a:cubicBezTo>
                  <a:cubicBezTo>
                    <a:pt x="708" y="8010"/>
                    <a:pt x="708" y="8150"/>
                    <a:pt x="708" y="8277"/>
                  </a:cubicBezTo>
                  <a:cubicBezTo>
                    <a:pt x="708" y="8475"/>
                    <a:pt x="801" y="8672"/>
                    <a:pt x="859" y="8870"/>
                  </a:cubicBezTo>
                  <a:cubicBezTo>
                    <a:pt x="998" y="8870"/>
                    <a:pt x="1149" y="8881"/>
                    <a:pt x="1289" y="8881"/>
                  </a:cubicBezTo>
                  <a:cubicBezTo>
                    <a:pt x="1416" y="8881"/>
                    <a:pt x="1556" y="8881"/>
                    <a:pt x="1683" y="8916"/>
                  </a:cubicBezTo>
                  <a:cubicBezTo>
                    <a:pt x="1823" y="8939"/>
                    <a:pt x="1962" y="8904"/>
                    <a:pt x="2101" y="8870"/>
                  </a:cubicBezTo>
                  <a:cubicBezTo>
                    <a:pt x="2159" y="8858"/>
                    <a:pt x="2217" y="8870"/>
                    <a:pt x="2287" y="8870"/>
                  </a:cubicBezTo>
                  <a:lnTo>
                    <a:pt x="2902" y="8870"/>
                  </a:lnTo>
                  <a:cubicBezTo>
                    <a:pt x="2972" y="8870"/>
                    <a:pt x="3042" y="8881"/>
                    <a:pt x="3123" y="8858"/>
                  </a:cubicBezTo>
                  <a:cubicBezTo>
                    <a:pt x="3367" y="8753"/>
                    <a:pt x="3622" y="8788"/>
                    <a:pt x="3878" y="8788"/>
                  </a:cubicBezTo>
                  <a:cubicBezTo>
                    <a:pt x="4121" y="8788"/>
                    <a:pt x="4365" y="8811"/>
                    <a:pt x="4597" y="8730"/>
                  </a:cubicBezTo>
                  <a:cubicBezTo>
                    <a:pt x="4655" y="8695"/>
                    <a:pt x="4748" y="8707"/>
                    <a:pt x="4818" y="8707"/>
                  </a:cubicBezTo>
                  <a:lnTo>
                    <a:pt x="5364" y="8707"/>
                  </a:lnTo>
                  <a:cubicBezTo>
                    <a:pt x="5445" y="8707"/>
                    <a:pt x="5514" y="8730"/>
                    <a:pt x="5584" y="8695"/>
                  </a:cubicBezTo>
                  <a:cubicBezTo>
                    <a:pt x="5793" y="8614"/>
                    <a:pt x="5990" y="8637"/>
                    <a:pt x="6199" y="8626"/>
                  </a:cubicBezTo>
                  <a:cubicBezTo>
                    <a:pt x="6432" y="8626"/>
                    <a:pt x="6664" y="8649"/>
                    <a:pt x="6896" y="8556"/>
                  </a:cubicBezTo>
                  <a:cubicBezTo>
                    <a:pt x="6966" y="8521"/>
                    <a:pt x="7047" y="8533"/>
                    <a:pt x="7140" y="8533"/>
                  </a:cubicBezTo>
                  <a:lnTo>
                    <a:pt x="8324" y="8533"/>
                  </a:lnTo>
                  <a:cubicBezTo>
                    <a:pt x="8428" y="8533"/>
                    <a:pt x="8533" y="8556"/>
                    <a:pt x="8637" y="8510"/>
                  </a:cubicBezTo>
                  <a:cubicBezTo>
                    <a:pt x="8812" y="8452"/>
                    <a:pt x="8986" y="8452"/>
                    <a:pt x="9160" y="8452"/>
                  </a:cubicBezTo>
                  <a:cubicBezTo>
                    <a:pt x="9241" y="8452"/>
                    <a:pt x="9311" y="8452"/>
                    <a:pt x="9404" y="8440"/>
                  </a:cubicBezTo>
                  <a:cubicBezTo>
                    <a:pt x="9868" y="8359"/>
                    <a:pt x="10332" y="8289"/>
                    <a:pt x="10797" y="8196"/>
                  </a:cubicBezTo>
                  <a:cubicBezTo>
                    <a:pt x="10924" y="8173"/>
                    <a:pt x="11052" y="8127"/>
                    <a:pt x="11191" y="8115"/>
                  </a:cubicBezTo>
                  <a:cubicBezTo>
                    <a:pt x="11366" y="8103"/>
                    <a:pt x="11505" y="8068"/>
                    <a:pt x="11633" y="7987"/>
                  </a:cubicBezTo>
                  <a:cubicBezTo>
                    <a:pt x="11725" y="7836"/>
                    <a:pt x="11749" y="7697"/>
                    <a:pt x="11749" y="7534"/>
                  </a:cubicBezTo>
                  <a:cubicBezTo>
                    <a:pt x="11749" y="6954"/>
                    <a:pt x="11772" y="6374"/>
                    <a:pt x="11772" y="5793"/>
                  </a:cubicBezTo>
                  <a:cubicBezTo>
                    <a:pt x="11772" y="5781"/>
                    <a:pt x="11749" y="5758"/>
                    <a:pt x="11737" y="5723"/>
                  </a:cubicBezTo>
                  <a:cubicBezTo>
                    <a:pt x="11598" y="5700"/>
                    <a:pt x="11447" y="5677"/>
                    <a:pt x="11284" y="5747"/>
                  </a:cubicBezTo>
                  <a:lnTo>
                    <a:pt x="11284" y="6083"/>
                  </a:lnTo>
                  <a:cubicBezTo>
                    <a:pt x="11307" y="6269"/>
                    <a:pt x="11249" y="6443"/>
                    <a:pt x="11099" y="6594"/>
                  </a:cubicBezTo>
                  <a:cubicBezTo>
                    <a:pt x="10959" y="6606"/>
                    <a:pt x="10797" y="6617"/>
                    <a:pt x="10623" y="6629"/>
                  </a:cubicBezTo>
                  <a:cubicBezTo>
                    <a:pt x="10623" y="6722"/>
                    <a:pt x="10611" y="6791"/>
                    <a:pt x="10611" y="6873"/>
                  </a:cubicBezTo>
                  <a:cubicBezTo>
                    <a:pt x="10623" y="7058"/>
                    <a:pt x="10576" y="7233"/>
                    <a:pt x="10506" y="7407"/>
                  </a:cubicBezTo>
                  <a:cubicBezTo>
                    <a:pt x="10472" y="7488"/>
                    <a:pt x="10414" y="7534"/>
                    <a:pt x="10332" y="7546"/>
                  </a:cubicBezTo>
                  <a:lnTo>
                    <a:pt x="10216" y="7546"/>
                  </a:lnTo>
                  <a:cubicBezTo>
                    <a:pt x="9949" y="7546"/>
                    <a:pt x="9682" y="7523"/>
                    <a:pt x="9427" y="7616"/>
                  </a:cubicBezTo>
                  <a:cubicBezTo>
                    <a:pt x="9404" y="7639"/>
                    <a:pt x="9346" y="7616"/>
                    <a:pt x="9311" y="7616"/>
                  </a:cubicBezTo>
                  <a:cubicBezTo>
                    <a:pt x="9079" y="7616"/>
                    <a:pt x="8846" y="7604"/>
                    <a:pt x="8614" y="7697"/>
                  </a:cubicBezTo>
                  <a:cubicBezTo>
                    <a:pt x="8579" y="7709"/>
                    <a:pt x="8521" y="7697"/>
                    <a:pt x="8475" y="7709"/>
                  </a:cubicBezTo>
                  <a:cubicBezTo>
                    <a:pt x="8417" y="7709"/>
                    <a:pt x="8347" y="7709"/>
                    <a:pt x="8301" y="7743"/>
                  </a:cubicBezTo>
                  <a:cubicBezTo>
                    <a:pt x="8138" y="7813"/>
                    <a:pt x="7964" y="7825"/>
                    <a:pt x="7790" y="7790"/>
                  </a:cubicBezTo>
                  <a:cubicBezTo>
                    <a:pt x="7488" y="7767"/>
                    <a:pt x="7198" y="7894"/>
                    <a:pt x="6873" y="7894"/>
                  </a:cubicBezTo>
                  <a:cubicBezTo>
                    <a:pt x="6733" y="7964"/>
                    <a:pt x="6559" y="7987"/>
                    <a:pt x="6397" y="7964"/>
                  </a:cubicBezTo>
                  <a:cubicBezTo>
                    <a:pt x="6350" y="7964"/>
                    <a:pt x="6292" y="7964"/>
                    <a:pt x="6257" y="7999"/>
                  </a:cubicBezTo>
                  <a:cubicBezTo>
                    <a:pt x="6118" y="8057"/>
                    <a:pt x="5979" y="8057"/>
                    <a:pt x="5828" y="8057"/>
                  </a:cubicBezTo>
                  <a:cubicBezTo>
                    <a:pt x="5712" y="8057"/>
                    <a:pt x="5573" y="8022"/>
                    <a:pt x="5468" y="8068"/>
                  </a:cubicBezTo>
                  <a:cubicBezTo>
                    <a:pt x="5224" y="8161"/>
                    <a:pt x="4992" y="8127"/>
                    <a:pt x="4748" y="8138"/>
                  </a:cubicBezTo>
                  <a:cubicBezTo>
                    <a:pt x="4644" y="8138"/>
                    <a:pt x="4528" y="8115"/>
                    <a:pt x="4435" y="8161"/>
                  </a:cubicBezTo>
                  <a:cubicBezTo>
                    <a:pt x="4191" y="8277"/>
                    <a:pt x="3936" y="8231"/>
                    <a:pt x="3680" y="8231"/>
                  </a:cubicBezTo>
                  <a:cubicBezTo>
                    <a:pt x="3587" y="8231"/>
                    <a:pt x="3471" y="8219"/>
                    <a:pt x="3378" y="8243"/>
                  </a:cubicBezTo>
                  <a:cubicBezTo>
                    <a:pt x="3216" y="8324"/>
                    <a:pt x="3065" y="8289"/>
                    <a:pt x="2902" y="8277"/>
                  </a:cubicBezTo>
                  <a:lnTo>
                    <a:pt x="2508" y="8231"/>
                  </a:lnTo>
                  <a:cubicBezTo>
                    <a:pt x="2194" y="8324"/>
                    <a:pt x="1939" y="8289"/>
                    <a:pt x="1695" y="8277"/>
                  </a:cubicBezTo>
                  <a:close/>
                  <a:moveTo>
                    <a:pt x="11865" y="2670"/>
                  </a:moveTo>
                  <a:cubicBezTo>
                    <a:pt x="11540" y="2601"/>
                    <a:pt x="10994" y="2601"/>
                    <a:pt x="10739" y="2659"/>
                  </a:cubicBezTo>
                  <a:cubicBezTo>
                    <a:pt x="10739" y="2891"/>
                    <a:pt x="10692" y="3123"/>
                    <a:pt x="10785" y="3344"/>
                  </a:cubicBezTo>
                  <a:cubicBezTo>
                    <a:pt x="10808" y="3413"/>
                    <a:pt x="10808" y="3506"/>
                    <a:pt x="10808" y="3587"/>
                  </a:cubicBezTo>
                  <a:cubicBezTo>
                    <a:pt x="10843" y="3820"/>
                    <a:pt x="10843" y="4052"/>
                    <a:pt x="10913" y="4284"/>
                  </a:cubicBezTo>
                  <a:cubicBezTo>
                    <a:pt x="10971" y="4470"/>
                    <a:pt x="10971" y="4644"/>
                    <a:pt x="10982" y="4818"/>
                  </a:cubicBezTo>
                  <a:cubicBezTo>
                    <a:pt x="10982" y="5004"/>
                    <a:pt x="10959" y="5178"/>
                    <a:pt x="10994" y="5352"/>
                  </a:cubicBezTo>
                  <a:cubicBezTo>
                    <a:pt x="11099" y="5398"/>
                    <a:pt x="11191" y="5445"/>
                    <a:pt x="11273" y="5491"/>
                  </a:cubicBezTo>
                  <a:cubicBezTo>
                    <a:pt x="11400" y="5445"/>
                    <a:pt x="11540" y="5410"/>
                    <a:pt x="11691" y="5468"/>
                  </a:cubicBezTo>
                  <a:cubicBezTo>
                    <a:pt x="11807" y="5514"/>
                    <a:pt x="11958" y="5503"/>
                    <a:pt x="12085" y="5456"/>
                  </a:cubicBezTo>
                  <a:cubicBezTo>
                    <a:pt x="12097" y="5410"/>
                    <a:pt x="12120" y="5375"/>
                    <a:pt x="12120" y="5340"/>
                  </a:cubicBezTo>
                  <a:cubicBezTo>
                    <a:pt x="12120" y="5004"/>
                    <a:pt x="12097" y="4690"/>
                    <a:pt x="12132" y="4354"/>
                  </a:cubicBezTo>
                  <a:cubicBezTo>
                    <a:pt x="12155" y="4017"/>
                    <a:pt x="12027" y="3692"/>
                    <a:pt x="12074" y="3355"/>
                  </a:cubicBezTo>
                  <a:cubicBezTo>
                    <a:pt x="12074" y="3320"/>
                    <a:pt x="12039" y="3297"/>
                    <a:pt x="12027" y="3262"/>
                  </a:cubicBezTo>
                  <a:cubicBezTo>
                    <a:pt x="12016" y="3227"/>
                    <a:pt x="11981" y="3181"/>
                    <a:pt x="11969" y="3123"/>
                  </a:cubicBezTo>
                  <a:cubicBezTo>
                    <a:pt x="11946" y="3007"/>
                    <a:pt x="11911" y="2844"/>
                    <a:pt x="11865" y="2670"/>
                  </a:cubicBezTo>
                  <a:close/>
                  <a:moveTo>
                    <a:pt x="9984" y="1916"/>
                  </a:moveTo>
                  <a:cubicBezTo>
                    <a:pt x="9961" y="2020"/>
                    <a:pt x="9961" y="2090"/>
                    <a:pt x="9961" y="2183"/>
                  </a:cubicBezTo>
                  <a:lnTo>
                    <a:pt x="9961" y="3135"/>
                  </a:lnTo>
                  <a:cubicBezTo>
                    <a:pt x="9961" y="3309"/>
                    <a:pt x="9949" y="3483"/>
                    <a:pt x="10019" y="3645"/>
                  </a:cubicBezTo>
                  <a:cubicBezTo>
                    <a:pt x="10054" y="3703"/>
                    <a:pt x="10054" y="3761"/>
                    <a:pt x="10042" y="3820"/>
                  </a:cubicBezTo>
                  <a:cubicBezTo>
                    <a:pt x="9996" y="4145"/>
                    <a:pt x="10158" y="4446"/>
                    <a:pt x="10147" y="4760"/>
                  </a:cubicBezTo>
                  <a:cubicBezTo>
                    <a:pt x="10228" y="4957"/>
                    <a:pt x="10205" y="5143"/>
                    <a:pt x="10216" y="5329"/>
                  </a:cubicBezTo>
                  <a:cubicBezTo>
                    <a:pt x="10216" y="5422"/>
                    <a:pt x="10216" y="5514"/>
                    <a:pt x="10251" y="5607"/>
                  </a:cubicBezTo>
                  <a:cubicBezTo>
                    <a:pt x="10297" y="5723"/>
                    <a:pt x="10309" y="5840"/>
                    <a:pt x="10309" y="5967"/>
                  </a:cubicBezTo>
                  <a:cubicBezTo>
                    <a:pt x="10309" y="6083"/>
                    <a:pt x="10297" y="6211"/>
                    <a:pt x="10344" y="6316"/>
                  </a:cubicBezTo>
                  <a:cubicBezTo>
                    <a:pt x="10506" y="6420"/>
                    <a:pt x="10646" y="6443"/>
                    <a:pt x="10820" y="6432"/>
                  </a:cubicBezTo>
                  <a:cubicBezTo>
                    <a:pt x="10913" y="6420"/>
                    <a:pt x="10948" y="6374"/>
                    <a:pt x="10948" y="6304"/>
                  </a:cubicBezTo>
                  <a:lnTo>
                    <a:pt x="10948" y="5828"/>
                  </a:lnTo>
                  <a:cubicBezTo>
                    <a:pt x="10704" y="5712"/>
                    <a:pt x="10704" y="5712"/>
                    <a:pt x="10704" y="5480"/>
                  </a:cubicBezTo>
                  <a:lnTo>
                    <a:pt x="10704" y="5201"/>
                  </a:lnTo>
                  <a:cubicBezTo>
                    <a:pt x="10692" y="4911"/>
                    <a:pt x="10750" y="4632"/>
                    <a:pt x="10634" y="4354"/>
                  </a:cubicBezTo>
                  <a:cubicBezTo>
                    <a:pt x="10623" y="4319"/>
                    <a:pt x="10634" y="4261"/>
                    <a:pt x="10623" y="4214"/>
                  </a:cubicBezTo>
                  <a:cubicBezTo>
                    <a:pt x="10623" y="4156"/>
                    <a:pt x="10599" y="4087"/>
                    <a:pt x="10588" y="4040"/>
                  </a:cubicBezTo>
                  <a:cubicBezTo>
                    <a:pt x="10530" y="3912"/>
                    <a:pt x="10530" y="3773"/>
                    <a:pt x="10530" y="3645"/>
                  </a:cubicBezTo>
                  <a:cubicBezTo>
                    <a:pt x="10530" y="3587"/>
                    <a:pt x="10530" y="3518"/>
                    <a:pt x="10518" y="3460"/>
                  </a:cubicBezTo>
                  <a:cubicBezTo>
                    <a:pt x="10402" y="3135"/>
                    <a:pt x="10472" y="2810"/>
                    <a:pt x="10460" y="2484"/>
                  </a:cubicBezTo>
                  <a:cubicBezTo>
                    <a:pt x="10460" y="2415"/>
                    <a:pt x="10506" y="2357"/>
                    <a:pt x="10576" y="2322"/>
                  </a:cubicBezTo>
                  <a:cubicBezTo>
                    <a:pt x="10623" y="2310"/>
                    <a:pt x="10657" y="2287"/>
                    <a:pt x="10692" y="2264"/>
                  </a:cubicBezTo>
                  <a:cubicBezTo>
                    <a:pt x="10739" y="2113"/>
                    <a:pt x="10692" y="2008"/>
                    <a:pt x="10576" y="1904"/>
                  </a:cubicBezTo>
                  <a:cubicBezTo>
                    <a:pt x="10402" y="1881"/>
                    <a:pt x="10216" y="1858"/>
                    <a:pt x="9984" y="191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a:off x="2115625" y="2668975"/>
              <a:ext cx="62700" cy="44450"/>
            </a:xfrm>
            <a:custGeom>
              <a:avLst/>
              <a:gdLst/>
              <a:ahLst/>
              <a:cxnLst/>
              <a:rect l="l" t="t" r="r" b="b"/>
              <a:pathLst>
                <a:path w="2508" h="1778" extrusionOk="0">
                  <a:moveTo>
                    <a:pt x="1579" y="12"/>
                  </a:moveTo>
                  <a:lnTo>
                    <a:pt x="2043" y="12"/>
                  </a:lnTo>
                  <a:cubicBezTo>
                    <a:pt x="2148" y="12"/>
                    <a:pt x="2218" y="36"/>
                    <a:pt x="2310" y="94"/>
                  </a:cubicBezTo>
                  <a:cubicBezTo>
                    <a:pt x="2380" y="152"/>
                    <a:pt x="2415" y="210"/>
                    <a:pt x="2415" y="303"/>
                  </a:cubicBezTo>
                  <a:cubicBezTo>
                    <a:pt x="2415" y="430"/>
                    <a:pt x="2461" y="558"/>
                    <a:pt x="2473" y="697"/>
                  </a:cubicBezTo>
                  <a:cubicBezTo>
                    <a:pt x="2508" y="953"/>
                    <a:pt x="2496" y="1220"/>
                    <a:pt x="2496" y="1487"/>
                  </a:cubicBezTo>
                  <a:cubicBezTo>
                    <a:pt x="2496" y="1580"/>
                    <a:pt x="2415" y="1603"/>
                    <a:pt x="2345" y="1615"/>
                  </a:cubicBezTo>
                  <a:cubicBezTo>
                    <a:pt x="2276" y="1615"/>
                    <a:pt x="2206" y="1638"/>
                    <a:pt x="2125" y="1638"/>
                  </a:cubicBezTo>
                  <a:lnTo>
                    <a:pt x="1393" y="1638"/>
                  </a:lnTo>
                  <a:cubicBezTo>
                    <a:pt x="1312" y="1638"/>
                    <a:pt x="1242" y="1615"/>
                    <a:pt x="1173" y="1661"/>
                  </a:cubicBezTo>
                  <a:cubicBezTo>
                    <a:pt x="952" y="1777"/>
                    <a:pt x="732" y="1719"/>
                    <a:pt x="499" y="1742"/>
                  </a:cubicBezTo>
                  <a:cubicBezTo>
                    <a:pt x="418" y="1742"/>
                    <a:pt x="348" y="1707"/>
                    <a:pt x="302" y="1638"/>
                  </a:cubicBezTo>
                  <a:cubicBezTo>
                    <a:pt x="198" y="1475"/>
                    <a:pt x="81" y="1313"/>
                    <a:pt x="116" y="1115"/>
                  </a:cubicBezTo>
                  <a:cubicBezTo>
                    <a:pt x="116" y="1069"/>
                    <a:pt x="116" y="1022"/>
                    <a:pt x="93" y="999"/>
                  </a:cubicBezTo>
                  <a:cubicBezTo>
                    <a:pt x="0" y="802"/>
                    <a:pt x="35" y="616"/>
                    <a:pt x="35" y="430"/>
                  </a:cubicBezTo>
                  <a:cubicBezTo>
                    <a:pt x="35" y="291"/>
                    <a:pt x="81" y="256"/>
                    <a:pt x="244" y="210"/>
                  </a:cubicBezTo>
                  <a:cubicBezTo>
                    <a:pt x="430" y="152"/>
                    <a:pt x="650" y="140"/>
                    <a:pt x="836" y="94"/>
                  </a:cubicBezTo>
                  <a:cubicBezTo>
                    <a:pt x="1022" y="47"/>
                    <a:pt x="1196" y="36"/>
                    <a:pt x="1382" y="36"/>
                  </a:cubicBezTo>
                  <a:cubicBezTo>
                    <a:pt x="1440" y="1"/>
                    <a:pt x="1509" y="12"/>
                    <a:pt x="1579" y="12"/>
                  </a:cubicBezTo>
                  <a:close/>
                  <a:moveTo>
                    <a:pt x="2206" y="1359"/>
                  </a:moveTo>
                  <a:cubicBezTo>
                    <a:pt x="2310" y="988"/>
                    <a:pt x="2171" y="651"/>
                    <a:pt x="2148" y="314"/>
                  </a:cubicBezTo>
                  <a:cubicBezTo>
                    <a:pt x="1974" y="291"/>
                    <a:pt x="1184" y="268"/>
                    <a:pt x="1068" y="303"/>
                  </a:cubicBezTo>
                  <a:cubicBezTo>
                    <a:pt x="1057" y="303"/>
                    <a:pt x="1033" y="314"/>
                    <a:pt x="1010" y="314"/>
                  </a:cubicBezTo>
                  <a:cubicBezTo>
                    <a:pt x="894" y="372"/>
                    <a:pt x="778" y="384"/>
                    <a:pt x="650" y="372"/>
                  </a:cubicBezTo>
                  <a:cubicBezTo>
                    <a:pt x="523" y="372"/>
                    <a:pt x="418" y="407"/>
                    <a:pt x="302" y="500"/>
                  </a:cubicBezTo>
                  <a:cubicBezTo>
                    <a:pt x="314" y="593"/>
                    <a:pt x="337" y="697"/>
                    <a:pt x="348" y="790"/>
                  </a:cubicBezTo>
                  <a:cubicBezTo>
                    <a:pt x="360" y="872"/>
                    <a:pt x="395" y="941"/>
                    <a:pt x="395" y="999"/>
                  </a:cubicBezTo>
                  <a:cubicBezTo>
                    <a:pt x="395" y="1162"/>
                    <a:pt x="453" y="1289"/>
                    <a:pt x="569" y="1417"/>
                  </a:cubicBezTo>
                  <a:cubicBezTo>
                    <a:pt x="697" y="1417"/>
                    <a:pt x="836" y="1440"/>
                    <a:pt x="952" y="1406"/>
                  </a:cubicBezTo>
                  <a:cubicBezTo>
                    <a:pt x="1115" y="1348"/>
                    <a:pt x="1277" y="1348"/>
                    <a:pt x="1440" y="1348"/>
                  </a:cubicBezTo>
                  <a:cubicBezTo>
                    <a:pt x="1684" y="1359"/>
                    <a:pt x="1939" y="1359"/>
                    <a:pt x="2206" y="135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2021300" y="2692200"/>
              <a:ext cx="10750" cy="104500"/>
            </a:xfrm>
            <a:custGeom>
              <a:avLst/>
              <a:gdLst/>
              <a:ahLst/>
              <a:cxnLst/>
              <a:rect l="l" t="t" r="r" b="b"/>
              <a:pathLst>
                <a:path w="430" h="4180" extrusionOk="0">
                  <a:moveTo>
                    <a:pt x="430" y="4145"/>
                  </a:moveTo>
                  <a:cubicBezTo>
                    <a:pt x="302" y="4180"/>
                    <a:pt x="244" y="4099"/>
                    <a:pt x="221" y="4017"/>
                  </a:cubicBezTo>
                  <a:cubicBezTo>
                    <a:pt x="198" y="3924"/>
                    <a:pt x="198" y="3832"/>
                    <a:pt x="198" y="3739"/>
                  </a:cubicBezTo>
                  <a:cubicBezTo>
                    <a:pt x="198" y="3565"/>
                    <a:pt x="198" y="3390"/>
                    <a:pt x="140" y="3216"/>
                  </a:cubicBezTo>
                  <a:cubicBezTo>
                    <a:pt x="116" y="3112"/>
                    <a:pt x="116" y="3019"/>
                    <a:pt x="116" y="2914"/>
                  </a:cubicBezTo>
                  <a:lnTo>
                    <a:pt x="116" y="2055"/>
                  </a:lnTo>
                  <a:cubicBezTo>
                    <a:pt x="116" y="1916"/>
                    <a:pt x="105" y="1754"/>
                    <a:pt x="58" y="1603"/>
                  </a:cubicBezTo>
                  <a:cubicBezTo>
                    <a:pt x="0" y="1394"/>
                    <a:pt x="0" y="1161"/>
                    <a:pt x="128" y="953"/>
                  </a:cubicBezTo>
                  <a:cubicBezTo>
                    <a:pt x="232" y="813"/>
                    <a:pt x="232" y="651"/>
                    <a:pt x="163" y="488"/>
                  </a:cubicBezTo>
                  <a:cubicBezTo>
                    <a:pt x="105" y="360"/>
                    <a:pt x="105" y="233"/>
                    <a:pt x="140" y="93"/>
                  </a:cubicBezTo>
                  <a:cubicBezTo>
                    <a:pt x="163" y="70"/>
                    <a:pt x="186" y="35"/>
                    <a:pt x="221" y="1"/>
                  </a:cubicBezTo>
                  <a:cubicBezTo>
                    <a:pt x="244" y="24"/>
                    <a:pt x="290" y="35"/>
                    <a:pt x="290" y="59"/>
                  </a:cubicBezTo>
                  <a:cubicBezTo>
                    <a:pt x="337" y="256"/>
                    <a:pt x="372" y="442"/>
                    <a:pt x="407" y="651"/>
                  </a:cubicBezTo>
                  <a:cubicBezTo>
                    <a:pt x="418" y="790"/>
                    <a:pt x="407" y="941"/>
                    <a:pt x="337" y="1069"/>
                  </a:cubicBezTo>
                  <a:cubicBezTo>
                    <a:pt x="232" y="1243"/>
                    <a:pt x="221" y="1417"/>
                    <a:pt x="302" y="1591"/>
                  </a:cubicBezTo>
                  <a:cubicBezTo>
                    <a:pt x="337" y="1684"/>
                    <a:pt x="348" y="1765"/>
                    <a:pt x="348" y="1870"/>
                  </a:cubicBezTo>
                  <a:cubicBezTo>
                    <a:pt x="348" y="2160"/>
                    <a:pt x="348" y="2439"/>
                    <a:pt x="360" y="2729"/>
                  </a:cubicBezTo>
                  <a:cubicBezTo>
                    <a:pt x="360" y="2926"/>
                    <a:pt x="348" y="3135"/>
                    <a:pt x="418" y="3332"/>
                  </a:cubicBezTo>
                  <a:cubicBezTo>
                    <a:pt x="430" y="3390"/>
                    <a:pt x="430" y="3449"/>
                    <a:pt x="430" y="351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2053800" y="2689300"/>
              <a:ext cx="13950" cy="108000"/>
            </a:xfrm>
            <a:custGeom>
              <a:avLst/>
              <a:gdLst/>
              <a:ahLst/>
              <a:cxnLst/>
              <a:rect l="l" t="t" r="r" b="b"/>
              <a:pathLst>
                <a:path w="558" h="4320" extrusionOk="0">
                  <a:moveTo>
                    <a:pt x="291" y="1417"/>
                  </a:moveTo>
                  <a:lnTo>
                    <a:pt x="291" y="1928"/>
                  </a:lnTo>
                  <a:cubicBezTo>
                    <a:pt x="291" y="2055"/>
                    <a:pt x="314" y="2183"/>
                    <a:pt x="337" y="2322"/>
                  </a:cubicBezTo>
                  <a:cubicBezTo>
                    <a:pt x="384" y="2462"/>
                    <a:pt x="395" y="2624"/>
                    <a:pt x="384" y="2763"/>
                  </a:cubicBezTo>
                  <a:cubicBezTo>
                    <a:pt x="384" y="3042"/>
                    <a:pt x="453" y="3286"/>
                    <a:pt x="500" y="3553"/>
                  </a:cubicBezTo>
                  <a:cubicBezTo>
                    <a:pt x="546" y="3750"/>
                    <a:pt x="546" y="3971"/>
                    <a:pt x="558" y="4191"/>
                  </a:cubicBezTo>
                  <a:cubicBezTo>
                    <a:pt x="558" y="4215"/>
                    <a:pt x="546" y="4261"/>
                    <a:pt x="523" y="4273"/>
                  </a:cubicBezTo>
                  <a:cubicBezTo>
                    <a:pt x="500" y="4307"/>
                    <a:pt x="453" y="4319"/>
                    <a:pt x="430" y="4319"/>
                  </a:cubicBezTo>
                  <a:cubicBezTo>
                    <a:pt x="395" y="4319"/>
                    <a:pt x="372" y="4296"/>
                    <a:pt x="372" y="4261"/>
                  </a:cubicBezTo>
                  <a:cubicBezTo>
                    <a:pt x="349" y="4191"/>
                    <a:pt x="337" y="4122"/>
                    <a:pt x="349" y="4040"/>
                  </a:cubicBezTo>
                  <a:cubicBezTo>
                    <a:pt x="395" y="3797"/>
                    <a:pt x="337" y="3565"/>
                    <a:pt x="256" y="3344"/>
                  </a:cubicBezTo>
                  <a:cubicBezTo>
                    <a:pt x="175" y="3147"/>
                    <a:pt x="163" y="2961"/>
                    <a:pt x="175" y="2752"/>
                  </a:cubicBezTo>
                  <a:cubicBezTo>
                    <a:pt x="175" y="2578"/>
                    <a:pt x="209" y="2404"/>
                    <a:pt x="117" y="2241"/>
                  </a:cubicBezTo>
                  <a:cubicBezTo>
                    <a:pt x="93" y="2183"/>
                    <a:pt x="105" y="2125"/>
                    <a:pt x="105" y="2067"/>
                  </a:cubicBezTo>
                  <a:lnTo>
                    <a:pt x="105" y="1219"/>
                  </a:lnTo>
                  <a:cubicBezTo>
                    <a:pt x="105" y="1010"/>
                    <a:pt x="105" y="813"/>
                    <a:pt x="47" y="604"/>
                  </a:cubicBezTo>
                  <a:cubicBezTo>
                    <a:pt x="0" y="476"/>
                    <a:pt x="24" y="326"/>
                    <a:pt x="24" y="186"/>
                  </a:cubicBezTo>
                  <a:cubicBezTo>
                    <a:pt x="24" y="140"/>
                    <a:pt x="47" y="82"/>
                    <a:pt x="82" y="35"/>
                  </a:cubicBezTo>
                  <a:cubicBezTo>
                    <a:pt x="105" y="0"/>
                    <a:pt x="198" y="12"/>
                    <a:pt x="209" y="59"/>
                  </a:cubicBezTo>
                  <a:cubicBezTo>
                    <a:pt x="221" y="82"/>
                    <a:pt x="233" y="117"/>
                    <a:pt x="233" y="140"/>
                  </a:cubicBezTo>
                  <a:cubicBezTo>
                    <a:pt x="221" y="558"/>
                    <a:pt x="349" y="999"/>
                    <a:pt x="291" y="14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2081375" y="2683500"/>
              <a:ext cx="15700" cy="113500"/>
            </a:xfrm>
            <a:custGeom>
              <a:avLst/>
              <a:gdLst/>
              <a:ahLst/>
              <a:cxnLst/>
              <a:rect l="l" t="t" r="r" b="b"/>
              <a:pathLst>
                <a:path w="628" h="4540" extrusionOk="0">
                  <a:moveTo>
                    <a:pt x="453" y="4539"/>
                  </a:moveTo>
                  <a:cubicBezTo>
                    <a:pt x="349" y="4389"/>
                    <a:pt x="325" y="4272"/>
                    <a:pt x="430" y="4145"/>
                  </a:cubicBezTo>
                  <a:cubicBezTo>
                    <a:pt x="500" y="4064"/>
                    <a:pt x="500" y="3947"/>
                    <a:pt x="453" y="3855"/>
                  </a:cubicBezTo>
                  <a:cubicBezTo>
                    <a:pt x="337" y="3657"/>
                    <a:pt x="337" y="3448"/>
                    <a:pt x="349" y="3228"/>
                  </a:cubicBezTo>
                  <a:cubicBezTo>
                    <a:pt x="372" y="2914"/>
                    <a:pt x="291" y="2624"/>
                    <a:pt x="221" y="2334"/>
                  </a:cubicBezTo>
                  <a:cubicBezTo>
                    <a:pt x="198" y="2218"/>
                    <a:pt x="174" y="2090"/>
                    <a:pt x="174" y="1974"/>
                  </a:cubicBezTo>
                  <a:cubicBezTo>
                    <a:pt x="174" y="1626"/>
                    <a:pt x="174" y="1277"/>
                    <a:pt x="198" y="929"/>
                  </a:cubicBezTo>
                  <a:cubicBezTo>
                    <a:pt x="198" y="767"/>
                    <a:pt x="209" y="604"/>
                    <a:pt x="93" y="465"/>
                  </a:cubicBezTo>
                  <a:cubicBezTo>
                    <a:pt x="0" y="349"/>
                    <a:pt x="0" y="186"/>
                    <a:pt x="47" y="58"/>
                  </a:cubicBezTo>
                  <a:cubicBezTo>
                    <a:pt x="47" y="24"/>
                    <a:pt x="93" y="12"/>
                    <a:pt x="105" y="0"/>
                  </a:cubicBezTo>
                  <a:cubicBezTo>
                    <a:pt x="140" y="0"/>
                    <a:pt x="163" y="12"/>
                    <a:pt x="174" y="35"/>
                  </a:cubicBezTo>
                  <a:cubicBezTo>
                    <a:pt x="198" y="70"/>
                    <a:pt x="209" y="93"/>
                    <a:pt x="209" y="128"/>
                  </a:cubicBezTo>
                  <a:cubicBezTo>
                    <a:pt x="209" y="256"/>
                    <a:pt x="233" y="383"/>
                    <a:pt x="325" y="499"/>
                  </a:cubicBezTo>
                  <a:cubicBezTo>
                    <a:pt x="349" y="546"/>
                    <a:pt x="372" y="616"/>
                    <a:pt x="372" y="674"/>
                  </a:cubicBezTo>
                  <a:cubicBezTo>
                    <a:pt x="383" y="1010"/>
                    <a:pt x="395" y="1347"/>
                    <a:pt x="395" y="1695"/>
                  </a:cubicBezTo>
                  <a:cubicBezTo>
                    <a:pt x="395" y="1997"/>
                    <a:pt x="395" y="2287"/>
                    <a:pt x="488" y="2566"/>
                  </a:cubicBezTo>
                  <a:cubicBezTo>
                    <a:pt x="569" y="2856"/>
                    <a:pt x="558" y="3146"/>
                    <a:pt x="558" y="3437"/>
                  </a:cubicBezTo>
                  <a:cubicBezTo>
                    <a:pt x="558" y="3576"/>
                    <a:pt x="558" y="3715"/>
                    <a:pt x="581" y="3855"/>
                  </a:cubicBezTo>
                  <a:cubicBezTo>
                    <a:pt x="627" y="4075"/>
                    <a:pt x="604" y="4296"/>
                    <a:pt x="453" y="453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2165550" y="2722975"/>
              <a:ext cx="12200" cy="58650"/>
            </a:xfrm>
            <a:custGeom>
              <a:avLst/>
              <a:gdLst/>
              <a:ahLst/>
              <a:cxnLst/>
              <a:rect l="l" t="t" r="r" b="b"/>
              <a:pathLst>
                <a:path w="488" h="2346" extrusionOk="0">
                  <a:moveTo>
                    <a:pt x="93" y="929"/>
                  </a:moveTo>
                  <a:cubicBezTo>
                    <a:pt x="93" y="766"/>
                    <a:pt x="116" y="697"/>
                    <a:pt x="221" y="650"/>
                  </a:cubicBezTo>
                  <a:cubicBezTo>
                    <a:pt x="313" y="604"/>
                    <a:pt x="313" y="523"/>
                    <a:pt x="255" y="453"/>
                  </a:cubicBezTo>
                  <a:cubicBezTo>
                    <a:pt x="209" y="395"/>
                    <a:pt x="139" y="360"/>
                    <a:pt x="93" y="302"/>
                  </a:cubicBezTo>
                  <a:cubicBezTo>
                    <a:pt x="58" y="256"/>
                    <a:pt x="35" y="198"/>
                    <a:pt x="23" y="139"/>
                  </a:cubicBezTo>
                  <a:cubicBezTo>
                    <a:pt x="0" y="81"/>
                    <a:pt x="58" y="12"/>
                    <a:pt x="116" y="12"/>
                  </a:cubicBezTo>
                  <a:cubicBezTo>
                    <a:pt x="174" y="0"/>
                    <a:pt x="267" y="12"/>
                    <a:pt x="279" y="70"/>
                  </a:cubicBezTo>
                  <a:cubicBezTo>
                    <a:pt x="290" y="186"/>
                    <a:pt x="372" y="279"/>
                    <a:pt x="406" y="360"/>
                  </a:cubicBezTo>
                  <a:cubicBezTo>
                    <a:pt x="488" y="511"/>
                    <a:pt x="488" y="662"/>
                    <a:pt x="383" y="801"/>
                  </a:cubicBezTo>
                  <a:cubicBezTo>
                    <a:pt x="325" y="882"/>
                    <a:pt x="290" y="975"/>
                    <a:pt x="337" y="1091"/>
                  </a:cubicBezTo>
                  <a:cubicBezTo>
                    <a:pt x="383" y="1208"/>
                    <a:pt x="372" y="1324"/>
                    <a:pt x="430" y="1440"/>
                  </a:cubicBezTo>
                  <a:cubicBezTo>
                    <a:pt x="464" y="1509"/>
                    <a:pt x="453" y="1614"/>
                    <a:pt x="453" y="1707"/>
                  </a:cubicBezTo>
                  <a:cubicBezTo>
                    <a:pt x="453" y="1869"/>
                    <a:pt x="453" y="2020"/>
                    <a:pt x="441" y="2171"/>
                  </a:cubicBezTo>
                  <a:cubicBezTo>
                    <a:pt x="441" y="2276"/>
                    <a:pt x="395" y="2345"/>
                    <a:pt x="337" y="2334"/>
                  </a:cubicBezTo>
                  <a:cubicBezTo>
                    <a:pt x="255" y="2322"/>
                    <a:pt x="267" y="2241"/>
                    <a:pt x="267" y="2194"/>
                  </a:cubicBezTo>
                  <a:cubicBezTo>
                    <a:pt x="267" y="2067"/>
                    <a:pt x="255" y="1950"/>
                    <a:pt x="267" y="1858"/>
                  </a:cubicBezTo>
                  <a:cubicBezTo>
                    <a:pt x="279" y="1614"/>
                    <a:pt x="221" y="1370"/>
                    <a:pt x="139" y="1149"/>
                  </a:cubicBezTo>
                  <a:cubicBezTo>
                    <a:pt x="116" y="1057"/>
                    <a:pt x="104" y="975"/>
                    <a:pt x="93" y="9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2140575" y="2727600"/>
              <a:ext cx="13100" cy="56925"/>
            </a:xfrm>
            <a:custGeom>
              <a:avLst/>
              <a:gdLst/>
              <a:ahLst/>
              <a:cxnLst/>
              <a:rect l="l" t="t" r="r" b="b"/>
              <a:pathLst>
                <a:path w="524" h="2277" extrusionOk="0">
                  <a:moveTo>
                    <a:pt x="128" y="1"/>
                  </a:moveTo>
                  <a:cubicBezTo>
                    <a:pt x="314" y="59"/>
                    <a:pt x="314" y="59"/>
                    <a:pt x="442" y="175"/>
                  </a:cubicBezTo>
                  <a:cubicBezTo>
                    <a:pt x="395" y="210"/>
                    <a:pt x="349" y="245"/>
                    <a:pt x="291" y="291"/>
                  </a:cubicBezTo>
                  <a:cubicBezTo>
                    <a:pt x="256" y="419"/>
                    <a:pt x="186" y="581"/>
                    <a:pt x="198" y="744"/>
                  </a:cubicBezTo>
                  <a:cubicBezTo>
                    <a:pt x="221" y="906"/>
                    <a:pt x="244" y="1057"/>
                    <a:pt x="337" y="1208"/>
                  </a:cubicBezTo>
                  <a:cubicBezTo>
                    <a:pt x="395" y="1290"/>
                    <a:pt x="442" y="1382"/>
                    <a:pt x="477" y="1464"/>
                  </a:cubicBezTo>
                  <a:cubicBezTo>
                    <a:pt x="523" y="1545"/>
                    <a:pt x="523" y="1626"/>
                    <a:pt x="465" y="1696"/>
                  </a:cubicBezTo>
                  <a:cubicBezTo>
                    <a:pt x="349" y="1835"/>
                    <a:pt x="361" y="1974"/>
                    <a:pt x="395" y="2137"/>
                  </a:cubicBezTo>
                  <a:cubicBezTo>
                    <a:pt x="407" y="2160"/>
                    <a:pt x="395" y="2207"/>
                    <a:pt x="372" y="2276"/>
                  </a:cubicBezTo>
                  <a:cubicBezTo>
                    <a:pt x="314" y="2241"/>
                    <a:pt x="291" y="2218"/>
                    <a:pt x="279" y="2195"/>
                  </a:cubicBezTo>
                  <a:cubicBezTo>
                    <a:pt x="163" y="2067"/>
                    <a:pt x="140" y="1905"/>
                    <a:pt x="163" y="1731"/>
                  </a:cubicBezTo>
                  <a:cubicBezTo>
                    <a:pt x="163" y="1673"/>
                    <a:pt x="186" y="1615"/>
                    <a:pt x="244" y="1580"/>
                  </a:cubicBezTo>
                  <a:cubicBezTo>
                    <a:pt x="279" y="1568"/>
                    <a:pt x="314" y="1545"/>
                    <a:pt x="349" y="1510"/>
                  </a:cubicBezTo>
                  <a:cubicBezTo>
                    <a:pt x="314" y="1440"/>
                    <a:pt x="291" y="1371"/>
                    <a:pt x="244" y="1313"/>
                  </a:cubicBezTo>
                  <a:cubicBezTo>
                    <a:pt x="128" y="1173"/>
                    <a:pt x="105" y="999"/>
                    <a:pt x="24" y="848"/>
                  </a:cubicBezTo>
                  <a:cubicBezTo>
                    <a:pt x="1" y="790"/>
                    <a:pt x="1" y="686"/>
                    <a:pt x="24" y="639"/>
                  </a:cubicBezTo>
                  <a:cubicBezTo>
                    <a:pt x="117" y="512"/>
                    <a:pt x="105" y="361"/>
                    <a:pt x="82" y="221"/>
                  </a:cubicBezTo>
                  <a:cubicBezTo>
                    <a:pt x="117" y="163"/>
                    <a:pt x="117" y="105"/>
                    <a:pt x="128"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2121125" y="2724125"/>
              <a:ext cx="9900" cy="43850"/>
            </a:xfrm>
            <a:custGeom>
              <a:avLst/>
              <a:gdLst/>
              <a:ahLst/>
              <a:cxnLst/>
              <a:rect l="l" t="t" r="r" b="b"/>
              <a:pathLst>
                <a:path w="396" h="1754" extrusionOk="0">
                  <a:moveTo>
                    <a:pt x="1" y="59"/>
                  </a:moveTo>
                  <a:cubicBezTo>
                    <a:pt x="94" y="1"/>
                    <a:pt x="175" y="35"/>
                    <a:pt x="187" y="93"/>
                  </a:cubicBezTo>
                  <a:cubicBezTo>
                    <a:pt x="256" y="372"/>
                    <a:pt x="396" y="616"/>
                    <a:pt x="384" y="906"/>
                  </a:cubicBezTo>
                  <a:cubicBezTo>
                    <a:pt x="372" y="1185"/>
                    <a:pt x="372" y="1475"/>
                    <a:pt x="372" y="1754"/>
                  </a:cubicBezTo>
                  <a:cubicBezTo>
                    <a:pt x="279" y="1754"/>
                    <a:pt x="279" y="1696"/>
                    <a:pt x="268" y="1649"/>
                  </a:cubicBezTo>
                  <a:cubicBezTo>
                    <a:pt x="245" y="1521"/>
                    <a:pt x="198" y="1370"/>
                    <a:pt x="198" y="1231"/>
                  </a:cubicBezTo>
                  <a:cubicBezTo>
                    <a:pt x="198" y="906"/>
                    <a:pt x="187" y="604"/>
                    <a:pt x="47" y="314"/>
                  </a:cubicBezTo>
                  <a:cubicBezTo>
                    <a:pt x="12" y="244"/>
                    <a:pt x="12" y="152"/>
                    <a:pt x="1" y="5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2126075" y="2779275"/>
              <a:ext cx="4075" cy="3800"/>
            </a:xfrm>
            <a:custGeom>
              <a:avLst/>
              <a:gdLst/>
              <a:ahLst/>
              <a:cxnLst/>
              <a:rect l="l" t="t" r="r" b="b"/>
              <a:pathLst>
                <a:path w="163" h="152" extrusionOk="0">
                  <a:moveTo>
                    <a:pt x="163" y="35"/>
                  </a:moveTo>
                  <a:cubicBezTo>
                    <a:pt x="163" y="58"/>
                    <a:pt x="151" y="82"/>
                    <a:pt x="151" y="82"/>
                  </a:cubicBezTo>
                  <a:cubicBezTo>
                    <a:pt x="105" y="116"/>
                    <a:pt x="70" y="151"/>
                    <a:pt x="12" y="116"/>
                  </a:cubicBezTo>
                  <a:cubicBezTo>
                    <a:pt x="12" y="116"/>
                    <a:pt x="0" y="93"/>
                    <a:pt x="0" y="82"/>
                  </a:cubicBezTo>
                  <a:cubicBezTo>
                    <a:pt x="12" y="24"/>
                    <a:pt x="58" y="0"/>
                    <a:pt x="105" y="0"/>
                  </a:cubicBezTo>
                  <a:cubicBezTo>
                    <a:pt x="128" y="12"/>
                    <a:pt x="151" y="24"/>
                    <a:pt x="163" y="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21"/>
          <p:cNvGrpSpPr/>
          <p:nvPr/>
        </p:nvGrpSpPr>
        <p:grpSpPr>
          <a:xfrm rot="-1012302">
            <a:off x="353529" y="2777724"/>
            <a:ext cx="417388" cy="653682"/>
            <a:chOff x="683900" y="3612800"/>
            <a:chExt cx="105100" cy="164600"/>
          </a:xfrm>
        </p:grpSpPr>
        <p:sp>
          <p:nvSpPr>
            <p:cNvPr id="1153" name="Google Shape;1153;p21"/>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21"/>
          <p:cNvGrpSpPr/>
          <p:nvPr/>
        </p:nvGrpSpPr>
        <p:grpSpPr>
          <a:xfrm rot="2203129">
            <a:off x="1587612" y="4469229"/>
            <a:ext cx="239083" cy="580024"/>
            <a:chOff x="1282375" y="3450000"/>
            <a:chExt cx="64725" cy="157025"/>
          </a:xfrm>
        </p:grpSpPr>
        <p:sp>
          <p:nvSpPr>
            <p:cNvPr id="1156" name="Google Shape;1156;p21"/>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1"/>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21"/>
          <p:cNvGrpSpPr/>
          <p:nvPr/>
        </p:nvGrpSpPr>
        <p:grpSpPr>
          <a:xfrm rot="-2161832">
            <a:off x="146056" y="237764"/>
            <a:ext cx="546806" cy="912618"/>
            <a:chOff x="1980950" y="3649100"/>
            <a:chExt cx="146600" cy="244675"/>
          </a:xfrm>
        </p:grpSpPr>
        <p:sp>
          <p:nvSpPr>
            <p:cNvPr id="1160" name="Google Shape;1160;p21"/>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BIG_NUMBER_1">
    <p:spTree>
      <p:nvGrpSpPr>
        <p:cNvPr id="1" name="Shape 1455"/>
        <p:cNvGrpSpPr/>
        <p:nvPr/>
      </p:nvGrpSpPr>
      <p:grpSpPr>
        <a:xfrm>
          <a:off x="0" y="0"/>
          <a:ext cx="0" cy="0"/>
          <a:chOff x="0" y="0"/>
          <a:chExt cx="0" cy="0"/>
        </a:xfrm>
      </p:grpSpPr>
      <p:grpSp>
        <p:nvGrpSpPr>
          <p:cNvPr id="1456" name="Google Shape;1456;p26"/>
          <p:cNvGrpSpPr/>
          <p:nvPr/>
        </p:nvGrpSpPr>
        <p:grpSpPr>
          <a:xfrm rot="-3553717" flipH="1">
            <a:off x="7688754" y="3898355"/>
            <a:ext cx="1657053" cy="1186673"/>
            <a:chOff x="2656025" y="2684075"/>
            <a:chExt cx="464100" cy="332350"/>
          </a:xfrm>
        </p:grpSpPr>
        <p:sp>
          <p:nvSpPr>
            <p:cNvPr id="1457" name="Google Shape;1457;p26"/>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6"/>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6"/>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6"/>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26"/>
          <p:cNvGrpSpPr/>
          <p:nvPr/>
        </p:nvGrpSpPr>
        <p:grpSpPr>
          <a:xfrm rot="-1425117" flipH="1">
            <a:off x="6647985" y="4272006"/>
            <a:ext cx="870560" cy="1160758"/>
            <a:chOff x="2957300" y="3608175"/>
            <a:chExt cx="231325" cy="310850"/>
          </a:xfrm>
        </p:grpSpPr>
        <p:sp>
          <p:nvSpPr>
            <p:cNvPr id="1466" name="Google Shape;1466;p26"/>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6"/>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6"/>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6"/>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6"/>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6"/>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26"/>
          <p:cNvGrpSpPr/>
          <p:nvPr/>
        </p:nvGrpSpPr>
        <p:grpSpPr>
          <a:xfrm rot="2084963" flipH="1">
            <a:off x="1022764" y="-103695"/>
            <a:ext cx="1670611" cy="1197127"/>
            <a:chOff x="692625" y="2569725"/>
            <a:chExt cx="463800" cy="332350"/>
          </a:xfrm>
        </p:grpSpPr>
        <p:sp>
          <p:nvSpPr>
            <p:cNvPr id="1480" name="Google Shape;1480;p26"/>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26"/>
          <p:cNvGrpSpPr/>
          <p:nvPr/>
        </p:nvGrpSpPr>
        <p:grpSpPr>
          <a:xfrm rot="1062273" flipH="1">
            <a:off x="-107477" y="229689"/>
            <a:ext cx="384784" cy="1297441"/>
            <a:chOff x="954700" y="3672025"/>
            <a:chExt cx="106825" cy="360200"/>
          </a:xfrm>
        </p:grpSpPr>
        <p:sp>
          <p:nvSpPr>
            <p:cNvPr id="1483" name="Google Shape;1483;p26"/>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6"/>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6"/>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26"/>
          <p:cNvGrpSpPr/>
          <p:nvPr/>
        </p:nvGrpSpPr>
        <p:grpSpPr>
          <a:xfrm rot="-1031363" flipH="1">
            <a:off x="-137267" y="1716289"/>
            <a:ext cx="781001" cy="756958"/>
            <a:chOff x="852825" y="3133350"/>
            <a:chExt cx="216825" cy="210150"/>
          </a:xfrm>
        </p:grpSpPr>
        <p:sp>
          <p:nvSpPr>
            <p:cNvPr id="1493" name="Google Shape;1493;p26"/>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6"/>
          <p:cNvGrpSpPr/>
          <p:nvPr/>
        </p:nvGrpSpPr>
        <p:grpSpPr>
          <a:xfrm rot="9086648" flipH="1">
            <a:off x="2361570" y="-673704"/>
            <a:ext cx="351283" cy="1120755"/>
            <a:chOff x="616875" y="3027700"/>
            <a:chExt cx="97525" cy="311150"/>
          </a:xfrm>
        </p:grpSpPr>
        <p:sp>
          <p:nvSpPr>
            <p:cNvPr id="1496" name="Google Shape;1496;p26"/>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6"/>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6"/>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26"/>
          <p:cNvGrpSpPr/>
          <p:nvPr/>
        </p:nvGrpSpPr>
        <p:grpSpPr>
          <a:xfrm rot="-1974894" flipH="1">
            <a:off x="1370005" y="872286"/>
            <a:ext cx="233139" cy="565604"/>
            <a:chOff x="1282375" y="3450000"/>
            <a:chExt cx="64725" cy="157025"/>
          </a:xfrm>
        </p:grpSpPr>
        <p:sp>
          <p:nvSpPr>
            <p:cNvPr id="1502" name="Google Shape;1502;p2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6"/>
          <p:cNvGrpSpPr/>
          <p:nvPr/>
        </p:nvGrpSpPr>
        <p:grpSpPr>
          <a:xfrm rot="-1302591" flipH="1">
            <a:off x="6086406" y="4653389"/>
            <a:ext cx="378569" cy="592888"/>
            <a:chOff x="683900" y="3612800"/>
            <a:chExt cx="105100" cy="164600"/>
          </a:xfrm>
        </p:grpSpPr>
        <p:sp>
          <p:nvSpPr>
            <p:cNvPr id="1506" name="Google Shape;1506;p26"/>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6"/>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26"/>
          <p:cNvGrpSpPr/>
          <p:nvPr/>
        </p:nvGrpSpPr>
        <p:grpSpPr>
          <a:xfrm rot="-1974894" flipH="1">
            <a:off x="8706980" y="2937336"/>
            <a:ext cx="233139" cy="565604"/>
            <a:chOff x="1282375" y="3450000"/>
            <a:chExt cx="64725" cy="157025"/>
          </a:xfrm>
        </p:grpSpPr>
        <p:sp>
          <p:nvSpPr>
            <p:cNvPr id="1509" name="Google Shape;1509;p2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6"/>
          <p:cNvGrpSpPr/>
          <p:nvPr/>
        </p:nvGrpSpPr>
        <p:grpSpPr>
          <a:xfrm rot="762759" flipH="1">
            <a:off x="7516114" y="3314521"/>
            <a:ext cx="590931" cy="1096303"/>
            <a:chOff x="2369275" y="3344925"/>
            <a:chExt cx="160525" cy="297800"/>
          </a:xfrm>
        </p:grpSpPr>
        <p:sp>
          <p:nvSpPr>
            <p:cNvPr id="1513" name="Google Shape;1513;p26"/>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6"/>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6"/>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6"/>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6"/>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6"/>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6"/>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6"/>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6"/>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6"/>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6"/>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26"/>
          <p:cNvGrpSpPr/>
          <p:nvPr/>
        </p:nvGrpSpPr>
        <p:grpSpPr>
          <a:xfrm rot="-4092482" flipH="1">
            <a:off x="344761" y="-173701"/>
            <a:ext cx="773115" cy="298133"/>
            <a:chOff x="1154075" y="3734125"/>
            <a:chExt cx="201750" cy="77800"/>
          </a:xfrm>
        </p:grpSpPr>
        <p:sp>
          <p:nvSpPr>
            <p:cNvPr id="1529" name="Google Shape;1529;p26"/>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6"/>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6"/>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6"/>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6"/>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6"/>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6"/>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6"/>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6"/>
          <p:cNvGrpSpPr/>
          <p:nvPr/>
        </p:nvGrpSpPr>
        <p:grpSpPr>
          <a:xfrm rot="-1415750" flipH="1">
            <a:off x="430215" y="501184"/>
            <a:ext cx="602211" cy="1005088"/>
            <a:chOff x="1980950" y="3649100"/>
            <a:chExt cx="146600" cy="244675"/>
          </a:xfrm>
        </p:grpSpPr>
        <p:sp>
          <p:nvSpPr>
            <p:cNvPr id="1538" name="Google Shape;1538;p26"/>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6"/>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6"/>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6"/>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6"/>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6"/>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6"/>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6"/>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6"/>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6"/>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6"/>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6"/>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26"/>
          <p:cNvGrpSpPr/>
          <p:nvPr/>
        </p:nvGrpSpPr>
        <p:grpSpPr>
          <a:xfrm rot="-897778" flipH="1">
            <a:off x="825036" y="1701916"/>
            <a:ext cx="540259" cy="223794"/>
            <a:chOff x="2333000" y="3750375"/>
            <a:chExt cx="157050" cy="65050"/>
          </a:xfrm>
        </p:grpSpPr>
        <p:sp>
          <p:nvSpPr>
            <p:cNvPr id="1552" name="Google Shape;1552;p26"/>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Neucha"/>
              <a:buNone/>
              <a:defRPr sz="4000" b="1">
                <a:solidFill>
                  <a:schemeClr val="dk1"/>
                </a:solidFill>
                <a:latin typeface="Neucha"/>
                <a:ea typeface="Neucha"/>
                <a:cs typeface="Neucha"/>
                <a:sym typeface="Neuch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66" r:id="rId6"/>
    <p:sldLayoutId id="2147483667"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p32"/>
          <p:cNvSpPr txBox="1">
            <a:spLocks noGrp="1"/>
          </p:cNvSpPr>
          <p:nvPr>
            <p:ph type="ctrTitle"/>
          </p:nvPr>
        </p:nvSpPr>
        <p:spPr>
          <a:xfrm>
            <a:off x="1297350" y="1219200"/>
            <a:ext cx="6549300" cy="18619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sz="3600" dirty="0" smtClean="0">
                <a:cs typeface="B Nazanin" panose="00000400000000000000" pitchFamily="2" charset="-78"/>
              </a:rPr>
              <a:t>مراحل داوری طرح های تحقیقاتی در پژوهشیار</a:t>
            </a:r>
            <a:br>
              <a:rPr lang="fa-IR" sz="3600" dirty="0" smtClean="0">
                <a:cs typeface="B Nazanin" panose="00000400000000000000" pitchFamily="2" charset="-78"/>
              </a:rPr>
            </a:br>
            <a:r>
              <a:rPr lang="fa-IR" sz="3600" dirty="0" smtClean="0">
                <a:cs typeface="B Nazanin" panose="00000400000000000000" pitchFamily="2" charset="-78"/>
              </a:rPr>
              <a:t>(</a:t>
            </a:r>
            <a:r>
              <a:rPr lang="fa-IR" sz="2400" dirty="0" smtClean="0">
                <a:cs typeface="B Nazanin" panose="00000400000000000000" pitchFamily="2" charset="-78"/>
              </a:rPr>
              <a:t>فرآیند ثبت تا تصویب طرح های مختلف)</a:t>
            </a:r>
            <a:endParaRPr sz="3600" dirty="0">
              <a:cs typeface="B Nazanin" panose="00000400000000000000" pitchFamily="2" charset="-78"/>
            </a:endParaRPr>
          </a:p>
        </p:txBody>
      </p:sp>
      <p:sp>
        <p:nvSpPr>
          <p:cNvPr id="1679" name="Google Shape;1679;p32"/>
          <p:cNvSpPr txBox="1">
            <a:spLocks noGrp="1"/>
          </p:cNvSpPr>
          <p:nvPr>
            <p:ph type="subTitle" idx="1"/>
          </p:nvPr>
        </p:nvSpPr>
        <p:spPr>
          <a:xfrm>
            <a:off x="2104200" y="3262157"/>
            <a:ext cx="4935600" cy="10705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1800" b="0" dirty="0">
                <a:cs typeface="B Nazanin" panose="00000400000000000000" pitchFamily="2" charset="-78"/>
              </a:rPr>
              <a:t>دوره فلوشیپ پژوهشی دانشگاه علوم پزشکی شیراز</a:t>
            </a:r>
          </a:p>
          <a:p>
            <a:pPr marL="0" lvl="0" indent="0" algn="ctr" rtl="0">
              <a:spcBef>
                <a:spcPts val="0"/>
              </a:spcBef>
              <a:spcAft>
                <a:spcPts val="0"/>
              </a:spcAft>
              <a:buNone/>
            </a:pPr>
            <a:r>
              <a:rPr lang="fa-IR" sz="1800" b="0" dirty="0">
                <a:cs typeface="B Nazanin" panose="00000400000000000000" pitchFamily="2" charset="-78"/>
              </a:rPr>
              <a:t>اسفند 1402</a:t>
            </a:r>
          </a:p>
          <a:p>
            <a:pPr marL="0" lvl="0" indent="0" algn="ctr" rtl="0">
              <a:spcBef>
                <a:spcPts val="0"/>
              </a:spcBef>
              <a:spcAft>
                <a:spcPts val="0"/>
              </a:spcAft>
              <a:buNone/>
            </a:pPr>
            <a:endParaRPr lang="fa-IR" sz="1800" b="0" dirty="0">
              <a:cs typeface="B Nazanin" panose="00000400000000000000" pitchFamily="2" charset="-78"/>
            </a:endParaRPr>
          </a:p>
          <a:p>
            <a:pPr marL="0" lvl="0" indent="0" algn="ctr" rtl="0">
              <a:spcBef>
                <a:spcPts val="0"/>
              </a:spcBef>
              <a:spcAft>
                <a:spcPts val="0"/>
              </a:spcAft>
              <a:buNone/>
            </a:pPr>
            <a:endParaRPr sz="1800" b="0" dirty="0">
              <a:cs typeface="B Nazanin" panose="00000400000000000000" pitchFamily="2" charset="-78"/>
            </a:endParaRPr>
          </a:p>
        </p:txBody>
      </p:sp>
      <p:pic>
        <p:nvPicPr>
          <p:cNvPr id="8" name="Picture 7">
            <a:extLst>
              <a:ext uri="{FF2B5EF4-FFF2-40B4-BE49-F238E27FC236}">
                <a16:creationId xmlns:a16="http://schemas.microsoft.com/office/drawing/2014/main" xmlns="" id="{84A674C9-8D13-1BB0-DC62-87AC8F5380A6}"/>
              </a:ext>
            </a:extLst>
          </p:cNvPr>
          <p:cNvPicPr>
            <a:picLocks noChangeAspect="1"/>
          </p:cNvPicPr>
          <p:nvPr/>
        </p:nvPicPr>
        <p:blipFill>
          <a:blip r:embed="rId3"/>
          <a:stretch>
            <a:fillRect/>
          </a:stretch>
        </p:blipFill>
        <p:spPr>
          <a:xfrm>
            <a:off x="161814" y="167573"/>
            <a:ext cx="1554901" cy="15549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pic>
        <p:nvPicPr>
          <p:cNvPr id="2" name="Picture 1">
            <a:extLst>
              <a:ext uri="{FF2B5EF4-FFF2-40B4-BE49-F238E27FC236}">
                <a16:creationId xmlns:a16="http://schemas.microsoft.com/office/drawing/2014/main" xmlns="" id="{14FF2D9F-8974-9D9F-5690-B6F3B71ADB6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7969291" y="26428"/>
            <a:ext cx="1174709" cy="807424"/>
          </a:xfrm>
          <a:prstGeom prst="rect">
            <a:avLst/>
          </a:prstGeom>
          <a:noFill/>
        </p:spPr>
      </p:pic>
      <p:sp>
        <p:nvSpPr>
          <p:cNvPr id="3" name="Google Shape;1687;p33">
            <a:extLst>
              <a:ext uri="{FF2B5EF4-FFF2-40B4-BE49-F238E27FC236}">
                <a16:creationId xmlns:a16="http://schemas.microsoft.com/office/drawing/2014/main" xmlns="" id="{754990C9-BF77-D3E7-6DDF-597F9B0BCE8B}"/>
              </a:ext>
            </a:extLst>
          </p:cNvPr>
          <p:cNvSpPr txBox="1">
            <a:spLocks/>
          </p:cNvSpPr>
          <p:nvPr/>
        </p:nvSpPr>
        <p:spPr>
          <a:xfrm>
            <a:off x="720000" y="624302"/>
            <a:ext cx="7704000" cy="44048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r>
              <a:rPr lang="fa-IR" b="1" dirty="0" smtClean="0">
                <a:cs typeface="B Nazanin" panose="00000400000000000000" pitchFamily="2" charset="-78"/>
              </a:rPr>
              <a:t>مراحل تصویب </a:t>
            </a:r>
            <a:r>
              <a:rPr lang="fa-IR" b="1" dirty="0">
                <a:cs typeface="B Nazanin" panose="00000400000000000000" pitchFamily="2" charset="-78"/>
              </a:rPr>
              <a:t>طرح های تحقیقاتی در </a:t>
            </a:r>
            <a:r>
              <a:rPr lang="fa-IR" b="1" dirty="0" smtClean="0">
                <a:cs typeface="B Nazanin" panose="00000400000000000000" pitchFamily="2" charset="-78"/>
              </a:rPr>
              <a:t>پژوهشیار</a:t>
            </a:r>
            <a:r>
              <a:rPr lang="fa-IR" dirty="0" smtClean="0">
                <a:cs typeface="B Nazanin" panose="00000400000000000000" pitchFamily="2" charset="-78"/>
              </a:rPr>
              <a:t>:</a:t>
            </a:r>
          </a:p>
          <a:p>
            <a:pPr marL="342900" lvl="0" indent="-342900" algn="r" rtl="1">
              <a:buFont typeface="+mj-lt"/>
              <a:buAutoNum type="arabicPeriod"/>
            </a:pPr>
            <a:r>
              <a:rPr lang="fa-IR" b="1" dirty="0" smtClean="0">
                <a:cs typeface="B Nazanin" panose="00000400000000000000" pitchFamily="2" charset="-78"/>
              </a:rPr>
              <a:t>طرح </a:t>
            </a:r>
            <a:r>
              <a:rPr lang="fa-IR" b="1" dirty="0">
                <a:cs typeface="B Nazanin" panose="00000400000000000000" pitchFamily="2" charset="-78"/>
              </a:rPr>
              <a:t>های پایان نامه </a:t>
            </a:r>
            <a:r>
              <a:rPr lang="fa-IR" b="1" dirty="0" smtClean="0">
                <a:cs typeface="B Nazanin" panose="00000400000000000000" pitchFamily="2" charset="-78"/>
              </a:rPr>
              <a:t>ای و </a:t>
            </a:r>
            <a:r>
              <a:rPr lang="fa-IR" b="1" dirty="0">
                <a:cs typeface="B Nazanin" panose="00000400000000000000" pitchFamily="2" charset="-78"/>
              </a:rPr>
              <a:t>تحصیلات </a:t>
            </a:r>
            <a:r>
              <a:rPr lang="fa-IR" b="1" dirty="0" smtClean="0">
                <a:cs typeface="B Nazanin" panose="00000400000000000000" pitchFamily="2" charset="-78"/>
              </a:rPr>
              <a:t>تکمیلی: </a:t>
            </a:r>
            <a:r>
              <a:rPr lang="fa-IR" sz="1200" b="1" dirty="0" smtClean="0">
                <a:cs typeface="B Nazanin" panose="00000400000000000000" pitchFamily="2" charset="-78"/>
              </a:rPr>
              <a:t>این طرح ها دارای مرحله تایید عنوان هستند که این مرحله در سایر طرح ها وجود ندارد. همچنین تصویب در سه سطح گروه، دانشکده و دانشگاه انجام می شود.</a:t>
            </a:r>
            <a:endParaRPr lang="fa-IR" sz="1100" b="1" dirty="0" smtClean="0">
              <a:cs typeface="B Nazanin" panose="00000400000000000000" pitchFamily="2" charset="-78"/>
            </a:endParaRPr>
          </a:p>
          <a:p>
            <a:pPr marL="342900" lvl="0" indent="-342900" algn="r" rtl="1">
              <a:buFont typeface="+mj-lt"/>
              <a:buAutoNum type="arabicPeriod"/>
            </a:pPr>
            <a:r>
              <a:rPr lang="fa-IR" b="1" dirty="0" smtClean="0">
                <a:cs typeface="B Nazanin" panose="00000400000000000000" pitchFamily="2" charset="-78"/>
              </a:rPr>
              <a:t>طرح غیرپایان </a:t>
            </a:r>
            <a:r>
              <a:rPr lang="fa-IR" b="1" dirty="0">
                <a:cs typeface="B Nazanin" panose="00000400000000000000" pitchFamily="2" charset="-78"/>
              </a:rPr>
              <a:t>نامه </a:t>
            </a:r>
            <a:r>
              <a:rPr lang="fa-IR" b="1" dirty="0" smtClean="0">
                <a:cs typeface="B Nazanin" panose="00000400000000000000" pitchFamily="2" charset="-78"/>
              </a:rPr>
              <a:t>ای</a:t>
            </a:r>
            <a:r>
              <a:rPr lang="fa-IR" sz="1100" b="1" dirty="0" smtClean="0">
                <a:cs typeface="B Nazanin" panose="00000400000000000000" pitchFamily="2" charset="-78"/>
              </a:rPr>
              <a:t>(درصورت ارسال از دانشکده)</a:t>
            </a:r>
            <a:r>
              <a:rPr lang="fa-IR" b="1" dirty="0" smtClean="0">
                <a:cs typeface="B Nazanin" panose="00000400000000000000" pitchFamily="2" charset="-78"/>
              </a:rPr>
              <a:t>، </a:t>
            </a:r>
            <a:r>
              <a:rPr lang="fa-IR" b="1" dirty="0">
                <a:cs typeface="B Nazanin" panose="00000400000000000000" pitchFamily="2" charset="-78"/>
              </a:rPr>
              <a:t>طرح کمیته تحقیقات </a:t>
            </a:r>
            <a:r>
              <a:rPr lang="fa-IR" b="1" dirty="0" smtClean="0">
                <a:cs typeface="B Nazanin" panose="00000400000000000000" pitchFamily="2" charset="-78"/>
              </a:rPr>
              <a:t>دانشجویی، طرح گرنت</a:t>
            </a:r>
            <a:r>
              <a:rPr lang="fa-IR" sz="1200" b="1" dirty="0">
                <a:cs typeface="B Nazanin" panose="00000400000000000000" pitchFamily="2" charset="-78"/>
              </a:rPr>
              <a:t>: تصویب این طرح ها در سه سطح گروه، دانشکده و دانشگاه انجام می شود</a:t>
            </a:r>
            <a:r>
              <a:rPr lang="fa-IR" b="1" dirty="0" smtClean="0">
                <a:cs typeface="B Nazanin" panose="00000400000000000000" pitchFamily="2" charset="-78"/>
              </a:rPr>
              <a:t>.</a:t>
            </a:r>
            <a:r>
              <a:rPr lang="fa-IR" dirty="0" smtClean="0"/>
              <a:t> </a:t>
            </a:r>
          </a:p>
          <a:p>
            <a:pPr marL="342900" lvl="0" indent="-342900" algn="r" rtl="1">
              <a:buFont typeface="+mj-lt"/>
              <a:buAutoNum type="arabicPeriod"/>
            </a:pPr>
            <a:r>
              <a:rPr lang="fa-IR" b="1" dirty="0">
                <a:cs typeface="B Nazanin" panose="00000400000000000000" pitchFamily="2" charset="-78"/>
              </a:rPr>
              <a:t>طرح غیرپایان نامه ای(درصورت ارسال از مرکز تحقیقات)، طرح </a:t>
            </a:r>
            <a:r>
              <a:rPr lang="en-US" b="1" dirty="0">
                <a:cs typeface="B Nazanin" panose="00000400000000000000" pitchFamily="2" charset="-78"/>
              </a:rPr>
              <a:t>HSR</a:t>
            </a:r>
            <a:r>
              <a:rPr lang="fa-IR" b="1" dirty="0">
                <a:cs typeface="B Nazanin" panose="00000400000000000000" pitchFamily="2" charset="-78"/>
              </a:rPr>
              <a:t>، طرح پسادکتری، طرح دکتری تخصصی پژوهشی</a:t>
            </a:r>
            <a:r>
              <a:rPr lang="fa-IR" b="1" dirty="0" smtClean="0">
                <a:cs typeface="B Nazanin" panose="00000400000000000000" pitchFamily="2" charset="-78"/>
              </a:rPr>
              <a:t>: </a:t>
            </a:r>
            <a:r>
              <a:rPr lang="fa-IR" b="1" dirty="0">
                <a:cs typeface="B Nazanin" panose="00000400000000000000" pitchFamily="2" charset="-78"/>
              </a:rPr>
              <a:t>تصویب این طرح ها </a:t>
            </a:r>
            <a:r>
              <a:rPr lang="fa-IR" b="1" dirty="0" smtClean="0">
                <a:cs typeface="B Nazanin" panose="00000400000000000000" pitchFamily="2" charset="-78"/>
              </a:rPr>
              <a:t>در دو سطح دانشکده </a:t>
            </a:r>
            <a:r>
              <a:rPr lang="fa-IR" b="1" dirty="0">
                <a:cs typeface="B Nazanin" panose="00000400000000000000" pitchFamily="2" charset="-78"/>
              </a:rPr>
              <a:t>و دانشگاه انجام می شود.</a:t>
            </a:r>
            <a:r>
              <a:rPr lang="fa-IR" dirty="0"/>
              <a:t> </a:t>
            </a:r>
          </a:p>
          <a:p>
            <a:pPr marL="342900" indent="-342900" algn="r" rtl="1">
              <a:buFont typeface="+mj-lt"/>
              <a:buAutoNum type="arabicPeriod"/>
            </a:pPr>
            <a:endParaRPr lang="fa-IR" b="1" dirty="0" smtClean="0">
              <a:cs typeface="B Nazanin" panose="00000400000000000000" pitchFamily="2" charset="-78"/>
            </a:endParaRPr>
          </a:p>
          <a:p>
            <a:pPr algn="r" rtl="1"/>
            <a:r>
              <a:rPr lang="fa-IR" b="1" dirty="0" smtClean="0">
                <a:cs typeface="B Nazanin" panose="00000400000000000000" pitchFamily="2" charset="-78"/>
              </a:rPr>
              <a:t>تصویب در کمیته اخلاق بسته به این که مرکز هدف اول طرح دارای کمیته اخلاق در پژوهش باشد یا نه در دانشکده/مرکز یا در دانشگاه انجام می شود.</a:t>
            </a:r>
          </a:p>
          <a:p>
            <a:pPr algn="r" rtl="1"/>
            <a:endParaRPr lang="fa-IR" b="1" dirty="0" smtClean="0">
              <a:cs typeface="B Nazanin" panose="00000400000000000000" pitchFamily="2" charset="-78"/>
            </a:endParaRPr>
          </a:p>
          <a:p>
            <a:pPr algn="r" rtl="1"/>
            <a:r>
              <a:rPr lang="fa-IR" b="1" dirty="0">
                <a:cs typeface="B Nazanin" panose="00000400000000000000" pitchFamily="2" charset="-78"/>
              </a:rPr>
              <a:t> لیست کمیته های اخلاق در </a:t>
            </a:r>
            <a:r>
              <a:rPr lang="fa-IR" b="1" dirty="0" smtClean="0">
                <a:cs typeface="B Nazanin" panose="00000400000000000000" pitchFamily="2" charset="-78"/>
              </a:rPr>
              <a:t>پژوهش در دانشکده ها:</a:t>
            </a:r>
          </a:p>
          <a:p>
            <a:pPr marL="285750" indent="-285750" algn="r" rtl="1">
              <a:buFont typeface="Wingdings" panose="05000000000000000000" pitchFamily="2" charset="2"/>
              <a:buChar char="ü"/>
            </a:pPr>
            <a:r>
              <a:rPr lang="fa-IR" sz="1200" b="1" dirty="0">
                <a:cs typeface="B Nazanin" panose="00000400000000000000" pitchFamily="2" charset="-78"/>
              </a:rPr>
              <a:t>دانشکده </a:t>
            </a:r>
            <a:r>
              <a:rPr lang="fa-IR" sz="1200" b="1" dirty="0" smtClean="0">
                <a:cs typeface="B Nazanin" panose="00000400000000000000" pitchFamily="2" charset="-78"/>
              </a:rPr>
              <a:t>پزشکی</a:t>
            </a:r>
          </a:p>
          <a:p>
            <a:pPr marL="285750" indent="-285750" algn="r" rtl="1">
              <a:buFont typeface="Wingdings" panose="05000000000000000000" pitchFamily="2" charset="2"/>
              <a:buChar char="ü"/>
            </a:pPr>
            <a:r>
              <a:rPr lang="fa-IR" sz="1200" b="1" dirty="0">
                <a:cs typeface="B Nazanin" panose="00000400000000000000" pitchFamily="2" charset="-78"/>
              </a:rPr>
              <a:t>دانشکده </a:t>
            </a:r>
            <a:r>
              <a:rPr lang="fa-IR" sz="1200" b="1" dirty="0" smtClean="0">
                <a:cs typeface="B Nazanin" panose="00000400000000000000" pitchFamily="2" charset="-78"/>
              </a:rPr>
              <a:t>دندانپزشکی</a:t>
            </a:r>
          </a:p>
          <a:p>
            <a:pPr marL="285750" indent="-285750" algn="r" rtl="1">
              <a:buFont typeface="Wingdings" panose="05000000000000000000" pitchFamily="2" charset="2"/>
              <a:buChar char="ü"/>
            </a:pPr>
            <a:r>
              <a:rPr lang="fa-IR" sz="1200" b="1" dirty="0">
                <a:cs typeface="B Nazanin" panose="00000400000000000000" pitchFamily="2" charset="-78"/>
              </a:rPr>
              <a:t>دانشکده علوم توانبخشی </a:t>
            </a:r>
            <a:r>
              <a:rPr lang="fa-IR" sz="1200" b="1" dirty="0" smtClean="0">
                <a:cs typeface="B Nazanin" panose="00000400000000000000" pitchFamily="2" charset="-78"/>
              </a:rPr>
              <a:t>شیراز</a:t>
            </a:r>
          </a:p>
          <a:p>
            <a:pPr marL="285750" indent="-285750" algn="r" rtl="1">
              <a:buFont typeface="Wingdings" panose="05000000000000000000" pitchFamily="2" charset="2"/>
              <a:buChar char="ü"/>
            </a:pPr>
            <a:r>
              <a:rPr lang="fa-IR" sz="1200" b="1" dirty="0">
                <a:cs typeface="B Nazanin" panose="00000400000000000000" pitchFamily="2" charset="-78"/>
              </a:rPr>
              <a:t>دانشکده های بهداشت، تغذیه و علوم </a:t>
            </a:r>
            <a:r>
              <a:rPr lang="fa-IR" sz="1200" b="1" dirty="0" smtClean="0">
                <a:cs typeface="B Nazanin" panose="00000400000000000000" pitchFamily="2" charset="-78"/>
              </a:rPr>
              <a:t>غذایی</a:t>
            </a:r>
          </a:p>
          <a:p>
            <a:pPr marL="285750" indent="-285750" algn="r" rtl="1">
              <a:buFont typeface="Wingdings" panose="05000000000000000000" pitchFamily="2" charset="2"/>
              <a:buChar char="ü"/>
            </a:pPr>
            <a:r>
              <a:rPr lang="fa-IR" sz="1200" b="1" dirty="0">
                <a:cs typeface="B Nazanin" panose="00000400000000000000" pitchFamily="2" charset="-78"/>
              </a:rPr>
              <a:t>دانشکده های پرستاری و مامایی، مدیریت و اطلاع رسانی </a:t>
            </a:r>
            <a:r>
              <a:rPr lang="fa-IR" sz="1200" b="1" dirty="0" smtClean="0">
                <a:cs typeface="B Nazanin" panose="00000400000000000000" pitchFamily="2" charset="-78"/>
              </a:rPr>
              <a:t>پزشکی</a:t>
            </a:r>
          </a:p>
          <a:p>
            <a:pPr marL="285750" indent="-285750" algn="r" rtl="1">
              <a:buFont typeface="Wingdings" panose="05000000000000000000" pitchFamily="2" charset="2"/>
              <a:buChar char="ü"/>
            </a:pPr>
            <a:endParaRPr lang="fa-IR" sz="1200" b="1" dirty="0">
              <a:cs typeface="B Nazanin" panose="00000400000000000000" pitchFamily="2" charset="-78"/>
            </a:endParaRPr>
          </a:p>
          <a:p>
            <a:pPr algn="r" rtl="1"/>
            <a:r>
              <a:rPr lang="fa-IR" b="1" dirty="0">
                <a:cs typeface="B Nazanin" panose="00000400000000000000" pitchFamily="2" charset="-78"/>
              </a:rPr>
              <a:t>تمام طرح های تحقیقاتی با موضوع کار با حیوانات آزمایشگاهی در سطح دانشگاه و در کمیته اخلاق در کار با حیوانات </a:t>
            </a:r>
            <a:r>
              <a:rPr lang="fa-IR" b="1" dirty="0" smtClean="0">
                <a:cs typeface="B Nazanin" panose="00000400000000000000" pitchFamily="2" charset="-78"/>
              </a:rPr>
              <a:t>آزمایشگاهی بررسی و تصویب می شوند.</a:t>
            </a:r>
          </a:p>
        </p:txBody>
      </p:sp>
    </p:spTree>
    <p:extLst>
      <p:ext uri="{BB962C8B-B14F-4D97-AF65-F5344CB8AC3E}">
        <p14:creationId xmlns:p14="http://schemas.microsoft.com/office/powerpoint/2010/main" val="203816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6">
          <a:extLst>
            <a:ext uri="{FF2B5EF4-FFF2-40B4-BE49-F238E27FC236}">
              <a16:creationId xmlns:a16="http://schemas.microsoft.com/office/drawing/2014/main" xmlns="" id="{935A0ED5-6ACD-362E-4691-9D2054922A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7E32DF22-2DA9-8522-1874-0BCD1834D8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7969291" y="26428"/>
            <a:ext cx="1174709" cy="807424"/>
          </a:xfrm>
          <a:prstGeom prst="rect">
            <a:avLst/>
          </a:prstGeom>
          <a:noFill/>
        </p:spPr>
      </p:pic>
      <p:sp>
        <p:nvSpPr>
          <p:cNvPr id="3" name="Google Shape;1687;p33">
            <a:extLst>
              <a:ext uri="{FF2B5EF4-FFF2-40B4-BE49-F238E27FC236}">
                <a16:creationId xmlns:a16="http://schemas.microsoft.com/office/drawing/2014/main" xmlns="" id="{0F9B072A-F6E4-1225-F613-1DCF35209E74}"/>
              </a:ext>
            </a:extLst>
          </p:cNvPr>
          <p:cNvSpPr txBox="1">
            <a:spLocks/>
          </p:cNvSpPr>
          <p:nvPr/>
        </p:nvSpPr>
        <p:spPr>
          <a:xfrm>
            <a:off x="720000" y="1063050"/>
            <a:ext cx="7704000" cy="39280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r" rtl="1">
              <a:buFont typeface="+mj-lt"/>
              <a:buAutoNum type="arabicPeriod"/>
            </a:pPr>
            <a:endParaRPr lang="fa-IR" dirty="0" smtClean="0">
              <a:solidFill>
                <a:schemeClr val="tx1"/>
              </a:solidFill>
              <a:cs typeface="B Nazanin" panose="00000400000000000000" pitchFamily="2" charset="-78"/>
            </a:endParaRPr>
          </a:p>
          <a:p>
            <a:pPr algn="r" rtl="1">
              <a:lnSpc>
                <a:spcPct val="150000"/>
              </a:lnSpc>
            </a:pPr>
            <a:r>
              <a:rPr lang="fa-IR" b="1" dirty="0">
                <a:cs typeface="B Nazanin" panose="00000400000000000000" pitchFamily="2" charset="-78"/>
              </a:rPr>
              <a:t>فرآیند داوری طرح </a:t>
            </a:r>
            <a:r>
              <a:rPr lang="fa-IR" b="1" dirty="0" smtClean="0">
                <a:cs typeface="B Nazanin" panose="00000400000000000000" pitchFamily="2" charset="-78"/>
              </a:rPr>
              <a:t>تحقیقاتی </a:t>
            </a:r>
            <a:r>
              <a:rPr lang="fa-IR" b="1" dirty="0" smtClean="0">
                <a:solidFill>
                  <a:schemeClr val="tx1"/>
                </a:solidFill>
                <a:cs typeface="B Nazanin" panose="00000400000000000000" pitchFamily="2" charset="-78"/>
              </a:rPr>
              <a:t>در پژوهشیار:</a:t>
            </a:r>
          </a:p>
          <a:p>
            <a:pPr marL="285750" indent="-285750" algn="r" rtl="1">
              <a:lnSpc>
                <a:spcPct val="150000"/>
              </a:lnSpc>
              <a:buFont typeface="Wingdings" panose="05000000000000000000" pitchFamily="2" charset="2"/>
              <a:buChar char="ü"/>
            </a:pPr>
            <a:r>
              <a:rPr lang="fa-IR" b="1" dirty="0" smtClean="0">
                <a:solidFill>
                  <a:schemeClr val="tx1"/>
                </a:solidFill>
                <a:cs typeface="B Nazanin" panose="00000400000000000000" pitchFamily="2" charset="-78"/>
              </a:rPr>
              <a:t>داوری اصلی در سطح گروه انجام می شود. در سطوح بالاتر ممکن از درصورت نیاز به داوری تخصصی یا اخلاقی، ارسال به داور مجددا انجام شود.</a:t>
            </a:r>
          </a:p>
          <a:p>
            <a:pPr marL="285750" indent="-285750" algn="r" rtl="1">
              <a:lnSpc>
                <a:spcPct val="150000"/>
              </a:lnSpc>
              <a:buFont typeface="Wingdings" panose="05000000000000000000" pitchFamily="2" charset="2"/>
              <a:buChar char="ü"/>
            </a:pPr>
            <a:r>
              <a:rPr lang="fa-IR" b="1" dirty="0" smtClean="0">
                <a:solidFill>
                  <a:schemeClr val="tx1"/>
                </a:solidFill>
                <a:cs typeface="B Nazanin" panose="00000400000000000000" pitchFamily="2" charset="-78"/>
              </a:rPr>
              <a:t>نظرات داور تا زمانی که توسط ادمین مربوطه به محیط مجری اصلی ارسال نشود قابل مشاهده توسط مجری نیست، همچنین پاسخ مجری باید توسط ادمین به داور مربوطه ارسال شود. این فرآیند ارسال نظران بین داور و مجری تا زمان اخذ تایید نهایی توسط داور و ثبت </a:t>
            </a:r>
            <a:r>
              <a:rPr lang="fa-IR" b="1" dirty="0">
                <a:solidFill>
                  <a:schemeClr val="tx1"/>
                </a:solidFill>
                <a:cs typeface="B Nazanin" panose="00000400000000000000" pitchFamily="2" charset="-78"/>
              </a:rPr>
              <a:t>گزینه «اجرای طرح معقول و منطقی </a:t>
            </a:r>
            <a:r>
              <a:rPr lang="fa-IR" b="1" dirty="0" smtClean="0">
                <a:solidFill>
                  <a:schemeClr val="tx1"/>
                </a:solidFill>
                <a:cs typeface="B Nazanin" panose="00000400000000000000" pitchFamily="2" charset="-78"/>
              </a:rPr>
              <a:t>است» ادامه خواهد داشت.</a:t>
            </a:r>
          </a:p>
          <a:p>
            <a:pPr marL="285750" indent="-285750" algn="r" rtl="1">
              <a:lnSpc>
                <a:spcPct val="150000"/>
              </a:lnSpc>
              <a:buFont typeface="Wingdings" panose="05000000000000000000" pitchFamily="2" charset="2"/>
              <a:buChar char="ü"/>
            </a:pPr>
            <a:r>
              <a:rPr lang="fa-IR" b="1" dirty="0" smtClean="0">
                <a:solidFill>
                  <a:schemeClr val="tx1"/>
                </a:solidFill>
                <a:cs typeface="B Nazanin" panose="00000400000000000000" pitchFamily="2" charset="-78"/>
              </a:rPr>
              <a:t>نظرات داور که به صورت تکمیل فرم هستند، در محیط مجری در ماژول «نتایج داوری ها و کارشناسی ها و مشاورین» قابل مشاهده و ثبت پاسخ می باشد.</a:t>
            </a:r>
          </a:p>
          <a:p>
            <a:pPr marL="285750" indent="-285750" algn="r" rtl="1">
              <a:lnSpc>
                <a:spcPct val="150000"/>
              </a:lnSpc>
              <a:buFont typeface="Wingdings" panose="05000000000000000000" pitchFamily="2" charset="2"/>
              <a:buChar char="ü"/>
            </a:pPr>
            <a:r>
              <a:rPr lang="fa-IR" b="1" dirty="0" smtClean="0">
                <a:solidFill>
                  <a:schemeClr val="tx1"/>
                </a:solidFill>
                <a:cs typeface="B Nazanin" panose="00000400000000000000" pitchFamily="2" charset="-78"/>
              </a:rPr>
              <a:t>کامنت های ارسال شده توسط کارشناسان و معاونین پژوهشی گروه،مرکز... در ماژول مکاتبات من قابل مشاهده و پاسخ گویی هستند.</a:t>
            </a:r>
          </a:p>
          <a:p>
            <a:pPr algn="r" rtl="1">
              <a:lnSpc>
                <a:spcPct val="150000"/>
              </a:lnSpc>
            </a:pPr>
            <a:endParaRPr lang="fa-IR" b="1" dirty="0" smtClean="0">
              <a:solidFill>
                <a:schemeClr val="tx1"/>
              </a:solidFill>
              <a:cs typeface="B Nazanin" panose="00000400000000000000" pitchFamily="2" charset="-78"/>
            </a:endParaRPr>
          </a:p>
          <a:p>
            <a:pPr algn="r" rtl="1">
              <a:lnSpc>
                <a:spcPct val="150000"/>
              </a:lnSpc>
            </a:pPr>
            <a:endParaRPr lang="fa-IR"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17488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58"/>
          <p:cNvSpPr txBox="1">
            <a:spLocks noGrp="1"/>
          </p:cNvSpPr>
          <p:nvPr>
            <p:ph type="ctrTitle"/>
          </p:nvPr>
        </p:nvSpPr>
        <p:spPr>
          <a:xfrm>
            <a:off x="720000" y="422850"/>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Nazanin" panose="00000400000000000000" pitchFamily="2" charset="-78"/>
              </a:rPr>
              <a:t>منابع</a:t>
            </a:r>
            <a:endParaRPr dirty="0">
              <a:cs typeface="B Nazanin" panose="00000400000000000000" pitchFamily="2" charset="-78"/>
            </a:endParaRPr>
          </a:p>
        </p:txBody>
      </p:sp>
      <p:sp>
        <p:nvSpPr>
          <p:cNvPr id="2293" name="Google Shape;2293;p58"/>
          <p:cNvSpPr txBox="1">
            <a:spLocks noGrp="1"/>
          </p:cNvSpPr>
          <p:nvPr>
            <p:ph type="subTitle" idx="1"/>
          </p:nvPr>
        </p:nvSpPr>
        <p:spPr>
          <a:xfrm>
            <a:off x="719999" y="1284875"/>
            <a:ext cx="7703999" cy="3360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pPr>
            <a:endParaRPr lang="en-US" sz="2000" b="1" dirty="0">
              <a:solidFill>
                <a:srgbClr val="000000"/>
              </a:solidFill>
              <a:cs typeface="B Nazanin" panose="00000400000000000000" pitchFamily="2" charset="-78"/>
            </a:endParaRPr>
          </a:p>
          <a:p>
            <a:pPr marL="114300" lvl="0" indent="0" algn="r" rtl="1">
              <a:spcBef>
                <a:spcPts val="0"/>
              </a:spcBef>
              <a:spcAft>
                <a:spcPts val="0"/>
              </a:spcAft>
              <a:buClr>
                <a:schemeClr val="lt2"/>
              </a:buClr>
              <a:buSzPts val="1800"/>
            </a:pPr>
            <a:r>
              <a:rPr lang="fa-IR" dirty="0" smtClean="0">
                <a:solidFill>
                  <a:srgbClr val="000000"/>
                </a:solidFill>
                <a:uFill>
                  <a:noFill/>
                </a:uFill>
                <a:cs typeface="B Nazanin" panose="00000400000000000000" pitchFamily="2" charset="-78"/>
              </a:rPr>
              <a:t>سامانه یکپارچه پژوهشی دانشگاه علوم پزشکی شیراز (پژوهشیار) به آدرس:</a:t>
            </a:r>
          </a:p>
          <a:p>
            <a:pPr marL="114300" lvl="0" indent="0" algn="l">
              <a:spcBef>
                <a:spcPts val="0"/>
              </a:spcBef>
              <a:spcAft>
                <a:spcPts val="0"/>
              </a:spcAft>
              <a:buClr>
                <a:schemeClr val="lt2"/>
              </a:buClr>
              <a:buSzPts val="1800"/>
            </a:pPr>
            <a:r>
              <a:rPr lang="en-US" dirty="0" smtClean="0">
                <a:solidFill>
                  <a:srgbClr val="000000"/>
                </a:solidFill>
                <a:uFill>
                  <a:noFill/>
                </a:uFill>
                <a:cs typeface="B Nazanin" panose="00000400000000000000" pitchFamily="2" charset="-78"/>
              </a:rPr>
              <a:t>Ris.sums.ac.ir</a:t>
            </a:r>
            <a:endParaRPr lang="fa-IR" dirty="0" smtClean="0">
              <a:solidFill>
                <a:srgbClr val="000000"/>
              </a:solidFill>
              <a:uFill>
                <a:noFill/>
              </a:uFill>
              <a:cs typeface="B Nazanin" panose="00000400000000000000" pitchFamily="2" charset="-78"/>
            </a:endParaRPr>
          </a:p>
          <a:p>
            <a:pPr marL="114300" lvl="0" indent="0" algn="r" rtl="1">
              <a:spcBef>
                <a:spcPts val="0"/>
              </a:spcBef>
              <a:spcAft>
                <a:spcPts val="0"/>
              </a:spcAft>
              <a:buClr>
                <a:schemeClr val="lt2"/>
              </a:buClr>
              <a:buSzPts val="1800"/>
            </a:pPr>
            <a:endParaRPr lang="en-US" dirty="0">
              <a:solidFill>
                <a:srgbClr val="000000"/>
              </a:solidFill>
              <a:cs typeface="B Nazanin" panose="00000400000000000000" pitchFamily="2" charset="-78"/>
            </a:endParaRPr>
          </a:p>
        </p:txBody>
      </p:sp>
      <p:pic>
        <p:nvPicPr>
          <p:cNvPr id="2" name="Picture 1">
            <a:extLst>
              <a:ext uri="{FF2B5EF4-FFF2-40B4-BE49-F238E27FC236}">
                <a16:creationId xmlns:a16="http://schemas.microsoft.com/office/drawing/2014/main" xmlns="" id="{44D0F90A-EEDF-C41B-C9F5-FC1448E0280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0" y="0"/>
            <a:ext cx="1098064" cy="7547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9" name="Google Shape;2169;p54"/>
          <p:cNvSpPr txBox="1">
            <a:spLocks noGrp="1"/>
          </p:cNvSpPr>
          <p:nvPr>
            <p:ph type="subTitle" idx="1"/>
          </p:nvPr>
        </p:nvSpPr>
        <p:spPr>
          <a:xfrm>
            <a:off x="529771" y="2324742"/>
            <a:ext cx="7649029" cy="2196457"/>
          </a:xfrm>
          <a:prstGeom prst="rect">
            <a:avLst/>
          </a:prstGeom>
        </p:spPr>
        <p:txBody>
          <a:bodyPr spcFirstLastPara="1" wrap="square" lIns="91425" tIns="91425" rIns="91425" bIns="91425" anchor="t" anchorCtr="0">
            <a:noAutofit/>
          </a:bodyPr>
          <a:lstStyle/>
          <a:p>
            <a:pPr algn="r" rtl="1">
              <a:lnSpc>
                <a:spcPct val="150000"/>
              </a:lnSpc>
              <a:spcAft>
                <a:spcPts val="800"/>
              </a:spcAft>
            </a:pPr>
            <a:r>
              <a:rPr lang="fa-IR" sz="1800" kern="100" dirty="0" smtClean="0">
                <a:effectLst/>
                <a:latin typeface="Calibri" panose="020F0502020204030204" pitchFamily="34" charset="0"/>
                <a:ea typeface="Calibri" panose="020F0502020204030204" pitchFamily="34" charset="0"/>
                <a:cs typeface="B Nazanin" panose="00000400000000000000" pitchFamily="2" charset="-78"/>
              </a:rPr>
              <a:t>تحصیلات: کارشناسی ارشد اپیدمیولوژی</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1800" kern="100" dirty="0">
                <a:effectLst/>
                <a:latin typeface="Calibri" panose="020F0502020204030204" pitchFamily="34" charset="0"/>
                <a:ea typeface="Calibri" panose="020F0502020204030204" pitchFamily="34" charset="0"/>
                <a:cs typeface="B Nazanin" panose="00000400000000000000" pitchFamily="2" charset="-78"/>
              </a:rPr>
              <a:t>بیوگرافی کوتاه شامل تجارب و </a:t>
            </a:r>
            <a:r>
              <a:rPr lang="fa-IR" sz="1800" kern="100" dirty="0" smtClean="0">
                <a:effectLst/>
                <a:latin typeface="Calibri" panose="020F0502020204030204" pitchFamily="34" charset="0"/>
                <a:ea typeface="Calibri" panose="020F0502020204030204" pitchFamily="34" charset="0"/>
                <a:cs typeface="B Nazanin" panose="00000400000000000000" pitchFamily="2" charset="-78"/>
              </a:rPr>
              <a:t>سوابق: کارشناس پژوهشی معاونت تحقیقات و فناوری دانشگاه</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1800" kern="100" dirty="0">
                <a:effectLst/>
                <a:latin typeface="Calibri" panose="020F0502020204030204" pitchFamily="34" charset="0"/>
                <a:ea typeface="Calibri" panose="020F0502020204030204" pitchFamily="34" charset="0"/>
                <a:cs typeface="B Nazanin" panose="00000400000000000000" pitchFamily="2" charset="-78"/>
              </a:rPr>
              <a:t>ایمیل و راه های ارتباطی با </a:t>
            </a:r>
            <a:r>
              <a:rPr lang="fa-IR" sz="1800" kern="100" dirty="0" smtClean="0">
                <a:effectLst/>
                <a:latin typeface="Calibri" panose="020F0502020204030204" pitchFamily="34" charset="0"/>
                <a:ea typeface="Calibri" panose="020F0502020204030204" pitchFamily="34" charset="0"/>
                <a:cs typeface="B Nazanin" panose="00000400000000000000" pitchFamily="2" charset="-78"/>
              </a:rPr>
              <a:t>مدرس: </a:t>
            </a:r>
            <a:r>
              <a:rPr lang="en-US" sz="1800" kern="100" dirty="0" smtClean="0">
                <a:effectLst/>
                <a:latin typeface="Calibri" panose="020F0502020204030204" pitchFamily="34" charset="0"/>
                <a:ea typeface="Calibri" panose="020F0502020204030204" pitchFamily="34" charset="0"/>
                <a:cs typeface="B Nazanin" panose="00000400000000000000" pitchFamily="2" charset="-78"/>
              </a:rPr>
              <a:t>hajarghasemi98@yahoo.com</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170" name="Google Shape;2170;p54"/>
          <p:cNvSpPr txBox="1">
            <a:spLocks noGrp="1"/>
          </p:cNvSpPr>
          <p:nvPr>
            <p:ph type="subTitle" idx="2"/>
          </p:nvPr>
        </p:nvSpPr>
        <p:spPr>
          <a:xfrm>
            <a:off x="1821543" y="1686643"/>
            <a:ext cx="5711371" cy="41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نام و نام </a:t>
            </a:r>
            <a:r>
              <a:rPr lang="fa-IR" dirty="0" smtClean="0">
                <a:cs typeface="B Nazanin" panose="00000400000000000000" pitchFamily="2" charset="-78"/>
              </a:rPr>
              <a:t>خانوادگی: هاجر قاسمی</a:t>
            </a:r>
            <a:endParaRPr dirty="0">
              <a:cs typeface="B Nazanin" panose="00000400000000000000" pitchFamily="2" charset="-78"/>
            </a:endParaRPr>
          </a:p>
        </p:txBody>
      </p:sp>
      <p:sp>
        <p:nvSpPr>
          <p:cNvPr id="2171" name="Google Shape;2171;p54"/>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Nazanin" panose="00000400000000000000" pitchFamily="2" charset="-78"/>
              </a:rPr>
              <a:t>معرفی</a:t>
            </a:r>
            <a:endParaRP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33"/>
          <p:cNvSpPr txBox="1">
            <a:spLocks noGrp="1"/>
          </p:cNvSpPr>
          <p:nvPr>
            <p:ph type="subTitle" idx="1"/>
          </p:nvPr>
        </p:nvSpPr>
        <p:spPr>
          <a:xfrm>
            <a:off x="719976" y="1244195"/>
            <a:ext cx="7704000" cy="3360300"/>
          </a:xfrm>
          <a:prstGeom prst="rect">
            <a:avLst/>
          </a:prstGeom>
        </p:spPr>
        <p:txBody>
          <a:bodyPr spcFirstLastPara="1" wrap="square" lIns="91425" tIns="91425" rIns="91425" bIns="91425" anchor="t" anchorCtr="0">
            <a:noAutofit/>
          </a:bodyPr>
          <a:lstStyle/>
          <a:p>
            <a:pPr marL="228600" lvl="0" indent="-228600" algn="r" rtl="1">
              <a:spcBef>
                <a:spcPts val="0"/>
              </a:spcBef>
              <a:spcAft>
                <a:spcPts val="0"/>
              </a:spcAft>
              <a:buFont typeface="+mj-lt"/>
              <a:buAutoNum type="arabicPeriod"/>
            </a:pPr>
            <a:endParaRPr lang="en-US" sz="1400" dirty="0">
              <a:cs typeface="B Nazanin" panose="00000400000000000000" pitchFamily="2" charset="-78"/>
            </a:endParaRPr>
          </a:p>
          <a:p>
            <a:pPr marL="228600" lvl="0" indent="-228600" algn="r" rtl="1">
              <a:spcBef>
                <a:spcPts val="0"/>
              </a:spcBef>
              <a:spcAft>
                <a:spcPts val="0"/>
              </a:spcAft>
              <a:buFont typeface="+mj-lt"/>
              <a:buAutoNum type="arabicPeriod"/>
            </a:pPr>
            <a:endParaRPr lang="en-US" sz="1400" dirty="0">
              <a:cs typeface="B Nazanin" panose="00000400000000000000" pitchFamily="2" charset="-78"/>
            </a:endParaRPr>
          </a:p>
          <a:p>
            <a:pPr marL="228600" indent="-228600" algn="r" rtl="1">
              <a:lnSpc>
                <a:spcPct val="150000"/>
              </a:lnSpc>
              <a:buFont typeface="+mj-lt"/>
              <a:buAutoNum type="arabicPeriod"/>
            </a:pPr>
            <a:r>
              <a:rPr lang="fa-IR" sz="1400" b="1" dirty="0" smtClean="0">
                <a:cs typeface="B Nazanin" panose="00000400000000000000" pitchFamily="2" charset="-78"/>
              </a:rPr>
              <a:t>مراحل </a:t>
            </a:r>
            <a:r>
              <a:rPr lang="fa-IR" sz="1400" b="1" dirty="0">
                <a:cs typeface="B Nazanin" panose="00000400000000000000" pitchFamily="2" charset="-78"/>
              </a:rPr>
              <a:t>تصویب طرح </a:t>
            </a:r>
            <a:r>
              <a:rPr lang="fa-IR" sz="1400" b="1" dirty="0" smtClean="0">
                <a:cs typeface="B Nazanin" panose="00000400000000000000" pitchFamily="2" charset="-78"/>
              </a:rPr>
              <a:t>تحقیقاتی</a:t>
            </a:r>
            <a:endParaRPr lang="fa-IR" sz="1400" b="1" dirty="0">
              <a:cs typeface="B Nazanin" panose="00000400000000000000" pitchFamily="2" charset="-78"/>
            </a:endParaRPr>
          </a:p>
          <a:p>
            <a:pPr marL="228600" indent="-228600" algn="r" rtl="1">
              <a:lnSpc>
                <a:spcPct val="150000"/>
              </a:lnSpc>
              <a:buFont typeface="+mj-lt"/>
              <a:buAutoNum type="arabicPeriod"/>
            </a:pPr>
            <a:r>
              <a:rPr lang="fa-IR" sz="1400" b="1" dirty="0" smtClean="0">
                <a:cs typeface="B Nazanin" panose="00000400000000000000" pitchFamily="2" charset="-78"/>
              </a:rPr>
              <a:t>فرآیند داوری طرح تحقیقاتی</a:t>
            </a:r>
            <a:endParaRPr lang="fa-IR" sz="1400" b="1" dirty="0">
              <a:cs typeface="B Nazanin" panose="00000400000000000000" pitchFamily="2" charset="-78"/>
            </a:endParaRPr>
          </a:p>
          <a:p>
            <a:pPr marL="228600" lvl="0" indent="-228600" algn="r" rtl="1">
              <a:spcBef>
                <a:spcPts val="0"/>
              </a:spcBef>
              <a:spcAft>
                <a:spcPts val="0"/>
              </a:spcAft>
              <a:buFont typeface="+mj-lt"/>
              <a:buAutoNum type="arabicPeriod"/>
            </a:pPr>
            <a:endParaRPr sz="1400" dirty="0">
              <a:cs typeface="B Nazanin" panose="00000400000000000000" pitchFamily="2" charset="-78"/>
            </a:endParaRPr>
          </a:p>
        </p:txBody>
      </p:sp>
      <p:sp>
        <p:nvSpPr>
          <p:cNvPr id="1688" name="Google Shape;1688;p33"/>
          <p:cNvSpPr txBox="1">
            <a:spLocks noGrp="1"/>
          </p:cNvSpPr>
          <p:nvPr>
            <p:ph type="ctrTitle"/>
          </p:nvPr>
        </p:nvSpPr>
        <p:spPr>
          <a:xfrm>
            <a:off x="720000" y="422850"/>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Nazanin" panose="00000400000000000000" pitchFamily="2" charset="-78"/>
              </a:rPr>
              <a:t>سرفصل ها</a:t>
            </a:r>
            <a:endParaRPr dirty="0">
              <a:cs typeface="B Nazanin" panose="00000400000000000000" pitchFamily="2" charset="-78"/>
            </a:endParaRPr>
          </a:p>
        </p:txBody>
      </p:sp>
      <p:pic>
        <p:nvPicPr>
          <p:cNvPr id="5" name="Picture 4">
            <a:extLst>
              <a:ext uri="{FF2B5EF4-FFF2-40B4-BE49-F238E27FC236}">
                <a16:creationId xmlns:a16="http://schemas.microsoft.com/office/drawing/2014/main" xmlns="" id="{4DD36C6C-16E8-D641-5F7B-31A4B3A7CA7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0" y="0"/>
            <a:ext cx="1098064" cy="7547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pic>
        <p:nvPicPr>
          <p:cNvPr id="2" name="Picture 1">
            <a:extLst>
              <a:ext uri="{FF2B5EF4-FFF2-40B4-BE49-F238E27FC236}">
                <a16:creationId xmlns:a16="http://schemas.microsoft.com/office/drawing/2014/main" xmlns="" id="{5202E16B-B992-2C3F-54E2-E2D16FA11A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7969291" y="26428"/>
            <a:ext cx="1174709" cy="807424"/>
          </a:xfrm>
          <a:prstGeom prst="rect">
            <a:avLst/>
          </a:prstGeom>
          <a:noFill/>
        </p:spPr>
      </p:pic>
      <p:sp>
        <p:nvSpPr>
          <p:cNvPr id="33" name="Google Shape;1687;p33">
            <a:extLst>
              <a:ext uri="{FF2B5EF4-FFF2-40B4-BE49-F238E27FC236}">
                <a16:creationId xmlns:a16="http://schemas.microsoft.com/office/drawing/2014/main" xmlns="" id="{EB07525E-360B-7089-514D-58D72F27C270}"/>
              </a:ext>
            </a:extLst>
          </p:cNvPr>
          <p:cNvSpPr txBox="1">
            <a:spLocks noGrp="1"/>
          </p:cNvSpPr>
          <p:nvPr>
            <p:ph type="subTitle" idx="1"/>
          </p:nvPr>
        </p:nvSpPr>
        <p:spPr>
          <a:xfrm>
            <a:off x="720000" y="1418366"/>
            <a:ext cx="7704000" cy="3070507"/>
          </a:xfrm>
          <a:prstGeom prst="rect">
            <a:avLst/>
          </a:prstGeom>
        </p:spPr>
        <p:txBody>
          <a:bodyPr spcFirstLastPara="1" wrap="square" lIns="91425" tIns="91425" rIns="91425" bIns="91425" anchor="t" anchorCtr="0">
            <a:noAutofit/>
          </a:bodyPr>
          <a:lstStyle/>
          <a:p>
            <a:pPr algn="r" rtl="1">
              <a:lnSpc>
                <a:spcPct val="150000"/>
              </a:lnSpc>
            </a:pPr>
            <a:r>
              <a:rPr lang="fa-IR" sz="1400" dirty="0" smtClean="0">
                <a:cs typeface="B Nazanin" panose="00000400000000000000" pitchFamily="2" charset="-78"/>
              </a:rPr>
              <a:t>پژوهشیار</a:t>
            </a:r>
            <a:r>
              <a:rPr lang="fa-IR" sz="1400" dirty="0">
                <a:cs typeface="B Nazanin" panose="00000400000000000000" pitchFamily="2" charset="-78"/>
              </a:rPr>
              <a:t>، نرم افزار فعلی و همچنین اولین نرم افزار مدیریت اطلاعات پژوهشی دانشگاه علوم پزشکی شیراز </a:t>
            </a:r>
            <a:r>
              <a:rPr lang="fa-IR" sz="1400" dirty="0" smtClean="0">
                <a:cs typeface="B Nazanin" panose="00000400000000000000" pitchFamily="2" charset="-78"/>
              </a:rPr>
              <a:t>است. </a:t>
            </a:r>
            <a:r>
              <a:rPr lang="fa-IR" sz="1400" dirty="0">
                <a:cs typeface="B Nazanin" panose="00000400000000000000" pitchFamily="2" charset="-78"/>
              </a:rPr>
              <a:t>با </a:t>
            </a:r>
            <a:r>
              <a:rPr lang="fa-IR" sz="1400" dirty="0" smtClean="0">
                <a:cs typeface="B Nazanin" panose="00000400000000000000" pitchFamily="2" charset="-78"/>
              </a:rPr>
              <a:t>گذشت زمان </a:t>
            </a:r>
            <a:r>
              <a:rPr lang="fa-IR" sz="1400" dirty="0">
                <a:cs typeface="B Nazanin" panose="00000400000000000000" pitchFamily="2" charset="-78"/>
              </a:rPr>
              <a:t>انواع پروپوزال ها از سیستم کاغذی و ثبت دستی به سوی ثبت در نرم افزار پژوهشیار پیش رفته اند به صورتی که در حال حاضر هیچ پروپوزالی به صورت کاغذی پذیرفته نمی شود.</a:t>
            </a:r>
            <a:endParaRPr lang="en-US" sz="1400" dirty="0">
              <a:cs typeface="B Nazanin" panose="00000400000000000000" pitchFamily="2" charset="-78"/>
            </a:endParaRPr>
          </a:p>
          <a:p>
            <a:pPr algn="r" rtl="1">
              <a:lnSpc>
                <a:spcPct val="150000"/>
              </a:lnSpc>
            </a:pPr>
            <a:r>
              <a:rPr lang="fa-IR" sz="1400" dirty="0">
                <a:cs typeface="B Nazanin" panose="00000400000000000000" pitchFamily="2" charset="-78"/>
              </a:rPr>
              <a:t>پژوهشیار، ابزاری قدرتمند است که به کاربران برای گردآوری، سازماندهی و تجزیه و تحلیل منابع علمی کمک می‌کند تا با تکیه بر آن بتوانند به نحو مناسبی به مستندسازی حاصل پژوهش خود در قالب کتاب، پایان‌نامه و مقاله بپردازند.</a:t>
            </a:r>
            <a:endParaRPr lang="en-US" sz="1400" dirty="0">
              <a:cs typeface="B Nazanin" panose="00000400000000000000" pitchFamily="2" charset="-78"/>
            </a:endParaRPr>
          </a:p>
          <a:p>
            <a:pPr algn="r" rtl="1">
              <a:lnSpc>
                <a:spcPct val="150000"/>
              </a:lnSpc>
            </a:pPr>
            <a:r>
              <a:rPr lang="fa-IR" sz="1400" dirty="0">
                <a:cs typeface="B Nazanin" panose="00000400000000000000" pitchFamily="2" charset="-78"/>
              </a:rPr>
              <a:t>این نرم افزار دارای قابلیت‌های بسیاری از جمله ذخیره و طبقه بندی اطلاعات، یادداشت گذاری، امکان جستجوی آسان و سریع در میان انبوه اطلاعات پژوهشی، ارائه وب سرویس به سامانه های کشوری و ... است.</a:t>
            </a:r>
            <a:endParaRPr lang="en-US" sz="1400" dirty="0">
              <a:cs typeface="B Nazanin" panose="00000400000000000000" pitchFamily="2" charset="-78"/>
            </a:endParaRPr>
          </a:p>
        </p:txBody>
      </p:sp>
      <p:sp>
        <p:nvSpPr>
          <p:cNvPr id="34" name="Google Shape;1787;p38">
            <a:extLst>
              <a:ext uri="{FF2B5EF4-FFF2-40B4-BE49-F238E27FC236}">
                <a16:creationId xmlns:a16="http://schemas.microsoft.com/office/drawing/2014/main" xmlns="" id="{862938F9-7F54-67CB-ECE9-685F32E4A020}"/>
              </a:ext>
            </a:extLst>
          </p:cNvPr>
          <p:cNvSpPr txBox="1">
            <a:spLocks/>
          </p:cNvSpPr>
          <p:nvPr/>
        </p:nvSpPr>
        <p:spPr>
          <a:xfrm>
            <a:off x="2377500" y="513752"/>
            <a:ext cx="4389000"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1pPr>
            <a:lvl2pPr marR="0" lvl="1"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2pPr>
            <a:lvl3pPr marR="0" lvl="2"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3pPr>
            <a:lvl4pPr marR="0" lvl="3"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4pPr>
            <a:lvl5pPr marR="0" lvl="4"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5pPr>
            <a:lvl6pPr marR="0" lvl="5"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6pPr>
            <a:lvl7pPr marR="0" lvl="6"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7pPr>
            <a:lvl8pPr marR="0" lvl="7"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8pPr>
            <a:lvl9pPr marR="0" lvl="8" algn="ctr" rtl="0">
              <a:lnSpc>
                <a:spcPct val="100000"/>
              </a:lnSpc>
              <a:spcBef>
                <a:spcPts val="0"/>
              </a:spcBef>
              <a:spcAft>
                <a:spcPts val="0"/>
              </a:spcAft>
              <a:buClr>
                <a:schemeClr val="dk1"/>
              </a:buClr>
              <a:buSzPts val="3000"/>
              <a:buFont typeface="Neucha"/>
              <a:buNone/>
              <a:defRPr sz="3000" b="1" i="0" u="none" strike="noStrike" cap="none">
                <a:solidFill>
                  <a:schemeClr val="dk1"/>
                </a:solidFill>
                <a:latin typeface="Neucha"/>
                <a:ea typeface="Neucha"/>
                <a:cs typeface="Neucha"/>
                <a:sym typeface="Neucha"/>
              </a:defRPr>
            </a:lvl9pPr>
          </a:lstStyle>
          <a:p>
            <a:r>
              <a:rPr lang="fa-IR" sz="1800" dirty="0">
                <a:effectLst/>
                <a:latin typeface="Calibri" panose="020F0502020204030204" pitchFamily="34" charset="0"/>
                <a:ea typeface="Calibri" panose="020F0502020204030204" pitchFamily="34" charset="0"/>
                <a:cs typeface="B Nazanin" panose="00000400000000000000" pitchFamily="2" charset="-78"/>
              </a:rPr>
              <a:t>مقدمه</a:t>
            </a:r>
            <a:endParaRPr lang="fa-I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687;p33">
            <a:extLst>
              <a:ext uri="{FF2B5EF4-FFF2-40B4-BE49-F238E27FC236}">
                <a16:creationId xmlns:a16="http://schemas.microsoft.com/office/drawing/2014/main" xmlns="" id="{0F9B072A-F6E4-1225-F613-1DCF35209E74}"/>
              </a:ext>
            </a:extLst>
          </p:cNvPr>
          <p:cNvSpPr txBox="1">
            <a:spLocks/>
          </p:cNvSpPr>
          <p:nvPr/>
        </p:nvSpPr>
        <p:spPr>
          <a:xfrm>
            <a:off x="720000" y="1418366"/>
            <a:ext cx="7704000" cy="336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r" rtl="1">
              <a:buFont typeface="+mj-lt"/>
              <a:buAutoNum type="arabicPeriod"/>
            </a:pPr>
            <a:endParaRPr lang="fa-IR" dirty="0" smtClean="0">
              <a:solidFill>
                <a:schemeClr val="tx1"/>
              </a:solidFill>
              <a:cs typeface="B Nazanin" panose="00000400000000000000" pitchFamily="2" charset="-78"/>
            </a:endParaRPr>
          </a:p>
          <a:p>
            <a:pPr lvl="0" algn="r" rtl="1">
              <a:lnSpc>
                <a:spcPct val="150000"/>
              </a:lnSpc>
            </a:pPr>
            <a:r>
              <a:rPr lang="fa-IR" b="1" dirty="0">
                <a:cs typeface="B Nazanin" panose="00000400000000000000" pitchFamily="2" charset="-78"/>
              </a:rPr>
              <a:t>مراحل تصویب طرح های تحقیقاتی: </a:t>
            </a:r>
          </a:p>
          <a:p>
            <a:pPr algn="r" rtl="1">
              <a:lnSpc>
                <a:spcPct val="150000"/>
              </a:lnSpc>
            </a:pPr>
            <a:r>
              <a:rPr lang="fa-IR" b="1" dirty="0" smtClean="0">
                <a:solidFill>
                  <a:schemeClr val="tx1"/>
                </a:solidFill>
                <a:cs typeface="B Nazanin" panose="00000400000000000000" pitchFamily="2" charset="-78"/>
              </a:rPr>
              <a:t>در صفحه پژوهشیار تمام کاربران، مطابق تصویر اسلاید بعد، با کلیک بر روی آیکون علامت سوال، فیلم ها و فایل های آموزشی سامانه پژوهشیار برای محیط های کاری و فعالیت های مختلف قابل مشاهده هستند.</a:t>
            </a:r>
          </a:p>
          <a:p>
            <a:pPr algn="r" rtl="1">
              <a:lnSpc>
                <a:spcPct val="150000"/>
              </a:lnSpc>
            </a:pPr>
            <a:endParaRPr lang="fa-IR" b="1" dirty="0" smtClean="0">
              <a:solidFill>
                <a:schemeClr val="tx1"/>
              </a:solidFill>
              <a:cs typeface="B Nazanin" panose="00000400000000000000" pitchFamily="2" charset="-78"/>
            </a:endParaRPr>
          </a:p>
          <a:p>
            <a:pPr algn="r" rtl="1">
              <a:lnSpc>
                <a:spcPct val="150000"/>
              </a:lnSpc>
            </a:pPr>
            <a:endParaRPr lang="fa-IR"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08295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787;p38">
            <a:extLst>
              <a:ext uri="{FF2B5EF4-FFF2-40B4-BE49-F238E27FC236}">
                <a16:creationId xmlns:a16="http://schemas.microsoft.com/office/drawing/2014/main" xmlns="" id="{9B6E68DE-BDD2-FB8D-8045-661FF366EACD}"/>
              </a:ext>
            </a:extLst>
          </p:cNvPr>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sz="1800" dirty="0">
                <a:effectLst/>
                <a:latin typeface="Calibri" panose="020F0502020204030204" pitchFamily="34" charset="0"/>
                <a:ea typeface="Calibri" panose="020F0502020204030204" pitchFamily="34" charset="0"/>
                <a:cs typeface="B Nazanin" panose="00000400000000000000" pitchFamily="2" charset="-78"/>
              </a:rPr>
              <a:t>{میانه و آموزش }</a:t>
            </a: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48" y="166255"/>
            <a:ext cx="7839651" cy="4707082"/>
          </a:xfrm>
          <a:prstGeom prst="rect">
            <a:avLst/>
          </a:prstGeom>
        </p:spPr>
      </p:pic>
    </p:spTree>
    <p:extLst>
      <p:ext uri="{BB962C8B-B14F-4D97-AF65-F5344CB8AC3E}">
        <p14:creationId xmlns:p14="http://schemas.microsoft.com/office/powerpoint/2010/main" val="273039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pic>
        <p:nvPicPr>
          <p:cNvPr id="2" name="Picture 1">
            <a:extLst>
              <a:ext uri="{FF2B5EF4-FFF2-40B4-BE49-F238E27FC236}">
                <a16:creationId xmlns:a16="http://schemas.microsoft.com/office/drawing/2014/main" xmlns="" id="{14FF2D9F-8974-9D9F-5690-B6F3B71ADB6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16" t="5502" r="23016" b="63658"/>
          <a:stretch/>
        </p:blipFill>
        <p:spPr>
          <a:xfrm>
            <a:off x="7969291" y="26428"/>
            <a:ext cx="1174709" cy="807424"/>
          </a:xfrm>
          <a:prstGeom prst="rect">
            <a:avLst/>
          </a:prstGeom>
          <a:noFill/>
        </p:spPr>
      </p:pic>
      <p:sp>
        <p:nvSpPr>
          <p:cNvPr id="3" name="Google Shape;1687;p33">
            <a:extLst>
              <a:ext uri="{FF2B5EF4-FFF2-40B4-BE49-F238E27FC236}">
                <a16:creationId xmlns:a16="http://schemas.microsoft.com/office/drawing/2014/main" xmlns="" id="{754990C9-BF77-D3E7-6DDF-597F9B0BCE8B}"/>
              </a:ext>
            </a:extLst>
          </p:cNvPr>
          <p:cNvSpPr txBox="1">
            <a:spLocks/>
          </p:cNvSpPr>
          <p:nvPr/>
        </p:nvSpPr>
        <p:spPr>
          <a:xfrm>
            <a:off x="720000" y="1418366"/>
            <a:ext cx="7704000" cy="336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lnSpc>
                <a:spcPct val="150000"/>
              </a:lnSpc>
            </a:pPr>
            <a:r>
              <a:rPr lang="fa-IR" b="1" dirty="0">
                <a:cs typeface="B Nazanin" panose="00000400000000000000" pitchFamily="2" charset="-78"/>
              </a:rPr>
              <a:t>مراحل تصویب طرح های </a:t>
            </a:r>
            <a:r>
              <a:rPr lang="fa-IR" b="1" dirty="0" smtClean="0">
                <a:cs typeface="B Nazanin" panose="00000400000000000000" pitchFamily="2" charset="-78"/>
              </a:rPr>
              <a:t>تحقیقاتی: </a:t>
            </a:r>
          </a:p>
          <a:p>
            <a:pPr algn="r" rtl="1">
              <a:lnSpc>
                <a:spcPct val="150000"/>
              </a:lnSpc>
            </a:pPr>
            <a:r>
              <a:rPr lang="fa-IR" b="1" dirty="0">
                <a:solidFill>
                  <a:schemeClr val="tx1"/>
                </a:solidFill>
                <a:cs typeface="B Nazanin" panose="00000400000000000000" pitchFamily="2" charset="-78"/>
              </a:rPr>
              <a:t>با توجه به توضیحات اسلاید قبل، فقط سوالات و مشکلات پرتکرار در رابطه با </a:t>
            </a:r>
            <a:r>
              <a:rPr lang="fa-IR" b="1" dirty="0" smtClean="0">
                <a:solidFill>
                  <a:schemeClr val="tx1"/>
                </a:solidFill>
                <a:cs typeface="B Nazanin" panose="00000400000000000000" pitchFamily="2" charset="-78"/>
              </a:rPr>
              <a:t>تصویب </a:t>
            </a:r>
            <a:r>
              <a:rPr lang="fa-IR" b="1" dirty="0">
                <a:solidFill>
                  <a:schemeClr val="tx1"/>
                </a:solidFill>
                <a:cs typeface="B Nazanin" panose="00000400000000000000" pitchFamily="2" charset="-78"/>
              </a:rPr>
              <a:t>طرح توضیح داده می شوند:</a:t>
            </a:r>
          </a:p>
          <a:p>
            <a:pPr lvl="0" algn="r" rtl="1">
              <a:lnSpc>
                <a:spcPct val="150000"/>
              </a:lnSpc>
            </a:pPr>
            <a:r>
              <a:rPr lang="fa-IR" b="1" dirty="0" smtClean="0">
                <a:cs typeface="B Nazanin" panose="00000400000000000000" pitchFamily="2" charset="-78"/>
              </a:rPr>
              <a:t>مراحل تصویب </a:t>
            </a:r>
            <a:r>
              <a:rPr lang="fa-IR" b="1" dirty="0">
                <a:cs typeface="B Nazanin" panose="00000400000000000000" pitchFamily="2" charset="-78"/>
              </a:rPr>
              <a:t>طرح های تحقیقاتی در </a:t>
            </a:r>
            <a:r>
              <a:rPr lang="fa-IR" b="1" dirty="0" smtClean="0">
                <a:cs typeface="B Nazanin" panose="00000400000000000000" pitchFamily="2" charset="-78"/>
              </a:rPr>
              <a:t>پژوهشیار به صورتی که در تصویر صفحه بعد مشاهده می شود قابل پیگیری و نظارت توسط مجری طرح می باشد. این مراحل برای انواع طرح ها تا درصد بسیار زیادی مشابه هست و فقط در قسمت های بررسی عنوان و سطح کمیته اخلاق تفاوت بین طرح ها می تواند وجود داشته باشد.</a:t>
            </a:r>
          </a:p>
          <a:p>
            <a:pPr lvl="0" algn="r" rtl="1">
              <a:lnSpc>
                <a:spcPct val="150000"/>
              </a:lnSpc>
            </a:pPr>
            <a:r>
              <a:rPr lang="fa-IR" b="1" dirty="0" smtClean="0">
                <a:cs typeface="B Nazanin" panose="00000400000000000000" pitchFamily="2" charset="-78"/>
              </a:rPr>
              <a:t>برای مشاهده موقعیت طرح، با کلیک بر روی آیکون + (جزئیات)، مراحل تصویب طرح و موقعیت فعلی هر طرح قابل مشاهده است.</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42" y="91684"/>
            <a:ext cx="8750358" cy="5051816"/>
          </a:xfrm>
          <a:prstGeom prst="rect">
            <a:avLst/>
          </a:prstGeom>
        </p:spPr>
      </p:pic>
    </p:spTree>
    <p:extLst>
      <p:ext uri="{BB962C8B-B14F-4D97-AF65-F5344CB8AC3E}">
        <p14:creationId xmlns:p14="http://schemas.microsoft.com/office/powerpoint/2010/main" val="343354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75" y="108497"/>
            <a:ext cx="8529587" cy="4939754"/>
          </a:xfrm>
          <a:prstGeom prst="rect">
            <a:avLst/>
          </a:prstGeom>
        </p:spPr>
      </p:pic>
    </p:spTree>
    <p:extLst>
      <p:ext uri="{BB962C8B-B14F-4D97-AF65-F5344CB8AC3E}">
        <p14:creationId xmlns:p14="http://schemas.microsoft.com/office/powerpoint/2010/main" val="1211406558"/>
      </p:ext>
    </p:extLst>
  </p:cSld>
  <p:clrMapOvr>
    <a:masterClrMapping/>
  </p:clrMapOvr>
</p:sld>
</file>

<file path=ppt/theme/theme1.xml><?xml version="1.0" encoding="utf-8"?>
<a:theme xmlns:a="http://schemas.openxmlformats.org/drawingml/2006/main" name="Heart Disease by Slidesgo">
  <a:themeElements>
    <a:clrScheme name="Simple Light">
      <a:dk1>
        <a:srgbClr val="0A1533"/>
      </a:dk1>
      <a:lt1>
        <a:srgbClr val="FFFFFF"/>
      </a:lt1>
      <a:dk2>
        <a:srgbClr val="0088CC"/>
      </a:dk2>
      <a:lt2>
        <a:srgbClr val="0088CC"/>
      </a:lt2>
      <a:accent1>
        <a:srgbClr val="63CBFF"/>
      </a:accent1>
      <a:accent2>
        <a:srgbClr val="63CBFF"/>
      </a:accent2>
      <a:accent3>
        <a:srgbClr val="99DDFF"/>
      </a:accent3>
      <a:accent4>
        <a:srgbClr val="99DDFF"/>
      </a:accent4>
      <a:accent5>
        <a:srgbClr val="99DDFF"/>
      </a:accent5>
      <a:accent6>
        <a:srgbClr val="99DD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742</Words>
  <Application>Microsoft Office PowerPoint</Application>
  <PresentationFormat>On-screen Show (16:9)</PresentationFormat>
  <Paragraphs>50</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Patrick Hand</vt:lpstr>
      <vt:lpstr>Wingdings</vt:lpstr>
      <vt:lpstr>Arial</vt:lpstr>
      <vt:lpstr>Neucha</vt:lpstr>
      <vt:lpstr>B Nazanin</vt:lpstr>
      <vt:lpstr>Roboto Condensed</vt:lpstr>
      <vt:lpstr>Calibri</vt:lpstr>
      <vt:lpstr>Heart Disease by Slidesgo</vt:lpstr>
      <vt:lpstr>مراحل داوری طرح های تحقیقاتی در پژوهشیار (فرآیند ثبت تا تصویب طرح های مختلف)</vt:lpstr>
      <vt:lpstr>معرفی</vt:lpstr>
      <vt:lpstr>سرفصل ها</vt:lpstr>
      <vt:lpstr>PowerPoint Presentation</vt:lpstr>
      <vt:lpstr>PowerPoint Presentation</vt:lpstr>
      <vt:lpstr>{میانه و آموزش }</vt:lpstr>
      <vt:lpstr>PowerPoint Presentation</vt:lpstr>
      <vt:lpstr>PowerPoint Presentation</vt:lpstr>
      <vt:lpstr>PowerPoint Presentation</vt:lpstr>
      <vt:lpstr>PowerPoint Presentation</vt:lpstr>
      <vt:lpstr>PowerPoint Presentation</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Disease</dc:title>
  <dc:creator>LAPTOP DAYAN</dc:creator>
  <cp:lastModifiedBy>هاجر قاسمی</cp:lastModifiedBy>
  <cp:revision>31</cp:revision>
  <dcterms:modified xsi:type="dcterms:W3CDTF">2024-03-16T09:12:13Z</dcterms:modified>
</cp:coreProperties>
</file>