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78" r:id="rId3"/>
    <p:sldId id="257" r:id="rId4"/>
    <p:sldId id="258" r:id="rId5"/>
    <p:sldId id="309" r:id="rId6"/>
    <p:sldId id="311" r:id="rId7"/>
    <p:sldId id="312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282" r:id="rId16"/>
  </p:sldIdLst>
  <p:sldSz cx="9144000" cy="5143500" type="screen16x9"/>
  <p:notesSz cx="6858000" cy="9144000"/>
  <p:embeddedFontLst>
    <p:embeddedFont>
      <p:font typeface="Neucha" panose="020B0604020202020204" charset="0"/>
      <p:regular r:id="rId18"/>
    </p:embeddedFont>
    <p:embeddedFont>
      <p:font typeface="B Nazanin" panose="00000400000000000000" pitchFamily="2" charset="-78"/>
      <p:regular r:id="rId19"/>
      <p:bold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Patrick Han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286EB3-AE81-4692-B4F5-04BEB67896C8}">
  <a:tblStyle styleId="{B3286EB3-AE81-4692-B4F5-04BEB67896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01" autoAdjust="0"/>
    <p:restoredTop sz="86357" autoAdjust="0"/>
  </p:normalViewPr>
  <p:slideViewPr>
    <p:cSldViewPr snapToGrid="0" showGuides="1">
      <p:cViewPr varScale="1">
        <p:scale>
          <a:sx n="102" d="100"/>
          <a:sy n="102" d="100"/>
        </p:scale>
        <p:origin x="7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67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06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8a90a90c82_1_25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8a90a90c82_1_25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80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88df9164e0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88df9164e0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78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80213d964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80213d964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02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a90a90c82_1_26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a90a90c82_1_26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57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97275" y="2232950"/>
            <a:ext cx="6549300" cy="12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100"/>
              <a:buFont typeface="Neucha"/>
              <a:buNone/>
              <a:defRPr sz="7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" name="Google Shape;11;p2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20" name="Google Shape;20;p2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34" name="Google Shape;34;p2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37" name="Google Shape;37;p2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47" name="Google Shape;47;p2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50" name="Google Shape;50;p2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56" name="Google Shape;56;p2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60" name="Google Shape;60;p2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63" name="Google Shape;63;p2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67" name="Google Shape;67;p2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 txBox="1">
            <a:spLocks noGrp="1"/>
          </p:cNvSpPr>
          <p:nvPr>
            <p:ph type="subTitle" idx="1"/>
          </p:nvPr>
        </p:nvSpPr>
        <p:spPr>
          <a:xfrm>
            <a:off x="2104200" y="3320070"/>
            <a:ext cx="4935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83" name="Google Shape;83;p2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84" name="Google Shape;84;p2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93" name="Google Shape;93;p2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107" name="Google Shape;107;p2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4" name="Google Shape;114;p3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3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123" name="Google Shape;123;p3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137" name="Google Shape;137;p3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140" name="Google Shape;140;p3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150" name="Google Shape;150;p3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153" name="Google Shape;153;p3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3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159" name="Google Shape;159;p3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163" name="Google Shape;163;p3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166" name="Google Shape;166;p3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170" name="Google Shape;170;p3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3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186" name="Google Shape;186;p3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195" name="Google Shape;195;p3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3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209" name="Google Shape;209;p3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"/>
          <p:cNvSpPr txBox="1">
            <a:spLocks noGrp="1"/>
          </p:cNvSpPr>
          <p:nvPr>
            <p:ph type="subTitle" idx="1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9" name="Google Shape;309;p5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310" name="Google Shape;310;p5"/>
          <p:cNvGrpSpPr/>
          <p:nvPr/>
        </p:nvGrpSpPr>
        <p:grpSpPr>
          <a:xfrm rot="-1403612" flipH="1">
            <a:off x="7449365" y="-167799"/>
            <a:ext cx="933827" cy="906562"/>
            <a:chOff x="1428925" y="2779850"/>
            <a:chExt cx="216825" cy="210450"/>
          </a:xfrm>
        </p:grpSpPr>
        <p:sp>
          <p:nvSpPr>
            <p:cNvPr id="311" name="Google Shape;311;p5"/>
            <p:cNvSpPr/>
            <p:nvPr/>
          </p:nvSpPr>
          <p:spPr>
            <a:xfrm>
              <a:off x="1428925" y="2779850"/>
              <a:ext cx="216825" cy="210450"/>
            </a:xfrm>
            <a:custGeom>
              <a:avLst/>
              <a:gdLst/>
              <a:ahLst/>
              <a:cxnLst/>
              <a:rect l="l" t="t" r="r" b="b"/>
              <a:pathLst>
                <a:path w="8673" h="8418" extrusionOk="0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494525" y="2863725"/>
              <a:ext cx="82150" cy="81300"/>
            </a:xfrm>
            <a:custGeom>
              <a:avLst/>
              <a:gdLst/>
              <a:ahLst/>
              <a:cxnLst/>
              <a:rect l="l" t="t" r="r" b="b"/>
              <a:pathLst>
                <a:path w="3286" h="3252" extrusionOk="0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5"/>
          <p:cNvGrpSpPr/>
          <p:nvPr/>
        </p:nvGrpSpPr>
        <p:grpSpPr>
          <a:xfrm rot="1184074" flipH="1">
            <a:off x="8073789" y="853954"/>
            <a:ext cx="946251" cy="568145"/>
            <a:chOff x="3404153" y="3858690"/>
            <a:chExt cx="195697" cy="117494"/>
          </a:xfrm>
        </p:grpSpPr>
        <p:sp>
          <p:nvSpPr>
            <p:cNvPr id="314" name="Google Shape;314;p5"/>
            <p:cNvSpPr/>
            <p:nvPr/>
          </p:nvSpPr>
          <p:spPr>
            <a:xfrm rot="2215357">
              <a:off x="3427764" y="3867620"/>
              <a:ext cx="62996" cy="99633"/>
            </a:xfrm>
            <a:custGeom>
              <a:avLst/>
              <a:gdLst/>
              <a:ahLst/>
              <a:cxnLst/>
              <a:rect l="l" t="t" r="r" b="b"/>
              <a:pathLst>
                <a:path w="2520" h="3985" extrusionOk="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3538050" y="3867325"/>
              <a:ext cx="61800" cy="99475"/>
            </a:xfrm>
            <a:custGeom>
              <a:avLst/>
              <a:gdLst/>
              <a:ahLst/>
              <a:cxnLst/>
              <a:rect l="l" t="t" r="r" b="b"/>
              <a:pathLst>
                <a:path w="2472" h="3979" extrusionOk="0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5"/>
          <p:cNvSpPr/>
          <p:nvPr/>
        </p:nvSpPr>
        <p:spPr>
          <a:xfrm rot="-1076836">
            <a:off x="8665835" y="124950"/>
            <a:ext cx="733306" cy="1031368"/>
          </a:xfrm>
          <a:custGeom>
            <a:avLst/>
            <a:gdLst/>
            <a:ahLst/>
            <a:cxnLst/>
            <a:rect l="l" t="t" r="r" b="b"/>
            <a:pathLst>
              <a:path w="7024" h="9879" extrusionOk="0">
                <a:moveTo>
                  <a:pt x="2616" y="277"/>
                </a:moveTo>
                <a:cubicBezTo>
                  <a:pt x="2726" y="277"/>
                  <a:pt x="2878" y="311"/>
                  <a:pt x="2868" y="430"/>
                </a:cubicBezTo>
                <a:cubicBezTo>
                  <a:pt x="2845" y="581"/>
                  <a:pt x="2578" y="720"/>
                  <a:pt x="2438" y="779"/>
                </a:cubicBezTo>
                <a:cubicBezTo>
                  <a:pt x="1997" y="987"/>
                  <a:pt x="1510" y="1173"/>
                  <a:pt x="1045" y="1313"/>
                </a:cubicBezTo>
                <a:cubicBezTo>
                  <a:pt x="958" y="1337"/>
                  <a:pt x="806" y="1389"/>
                  <a:pt x="676" y="1389"/>
                </a:cubicBezTo>
                <a:cubicBezTo>
                  <a:pt x="564" y="1389"/>
                  <a:pt x="469" y="1350"/>
                  <a:pt x="453" y="1220"/>
                </a:cubicBezTo>
                <a:cubicBezTo>
                  <a:pt x="418" y="1034"/>
                  <a:pt x="894" y="802"/>
                  <a:pt x="1034" y="744"/>
                </a:cubicBezTo>
                <a:cubicBezTo>
                  <a:pt x="1510" y="546"/>
                  <a:pt x="1986" y="337"/>
                  <a:pt x="2566" y="279"/>
                </a:cubicBezTo>
                <a:cubicBezTo>
                  <a:pt x="2581" y="278"/>
                  <a:pt x="2598" y="277"/>
                  <a:pt x="2616" y="277"/>
                </a:cubicBezTo>
                <a:close/>
                <a:moveTo>
                  <a:pt x="3088" y="697"/>
                </a:moveTo>
                <a:cubicBezTo>
                  <a:pt x="3147" y="825"/>
                  <a:pt x="3205" y="964"/>
                  <a:pt x="3251" y="1080"/>
                </a:cubicBezTo>
                <a:cubicBezTo>
                  <a:pt x="3332" y="1313"/>
                  <a:pt x="3379" y="1591"/>
                  <a:pt x="3483" y="1835"/>
                </a:cubicBezTo>
                <a:cubicBezTo>
                  <a:pt x="3379" y="1951"/>
                  <a:pt x="3274" y="2032"/>
                  <a:pt x="3181" y="2137"/>
                </a:cubicBezTo>
                <a:cubicBezTo>
                  <a:pt x="3135" y="1951"/>
                  <a:pt x="3042" y="1754"/>
                  <a:pt x="2984" y="1603"/>
                </a:cubicBezTo>
                <a:lnTo>
                  <a:pt x="2775" y="941"/>
                </a:lnTo>
                <a:cubicBezTo>
                  <a:pt x="2891" y="871"/>
                  <a:pt x="3007" y="802"/>
                  <a:pt x="3088" y="697"/>
                </a:cubicBezTo>
                <a:close/>
                <a:moveTo>
                  <a:pt x="2659" y="1011"/>
                </a:moveTo>
                <a:cubicBezTo>
                  <a:pt x="2787" y="1394"/>
                  <a:pt x="2914" y="1835"/>
                  <a:pt x="3100" y="2206"/>
                </a:cubicBezTo>
                <a:cubicBezTo>
                  <a:pt x="3019" y="2288"/>
                  <a:pt x="2949" y="2334"/>
                  <a:pt x="2845" y="2381"/>
                </a:cubicBezTo>
                <a:cubicBezTo>
                  <a:pt x="2845" y="2206"/>
                  <a:pt x="2775" y="2044"/>
                  <a:pt x="2717" y="1881"/>
                </a:cubicBezTo>
                <a:cubicBezTo>
                  <a:pt x="2612" y="1626"/>
                  <a:pt x="2508" y="1371"/>
                  <a:pt x="2392" y="1138"/>
                </a:cubicBezTo>
                <a:lnTo>
                  <a:pt x="2380" y="1138"/>
                </a:lnTo>
                <a:cubicBezTo>
                  <a:pt x="2438" y="1104"/>
                  <a:pt x="2496" y="1080"/>
                  <a:pt x="2566" y="1046"/>
                </a:cubicBezTo>
                <a:lnTo>
                  <a:pt x="2659" y="1011"/>
                </a:lnTo>
                <a:close/>
                <a:moveTo>
                  <a:pt x="674" y="1707"/>
                </a:moveTo>
                <a:cubicBezTo>
                  <a:pt x="674" y="1881"/>
                  <a:pt x="813" y="2044"/>
                  <a:pt x="871" y="2206"/>
                </a:cubicBezTo>
                <a:cubicBezTo>
                  <a:pt x="941" y="2392"/>
                  <a:pt x="987" y="2648"/>
                  <a:pt x="1068" y="2833"/>
                </a:cubicBezTo>
                <a:cubicBezTo>
                  <a:pt x="999" y="2822"/>
                  <a:pt x="929" y="2787"/>
                  <a:pt x="871" y="2764"/>
                </a:cubicBezTo>
                <a:cubicBezTo>
                  <a:pt x="848" y="2740"/>
                  <a:pt x="825" y="2740"/>
                  <a:pt x="813" y="2729"/>
                </a:cubicBezTo>
                <a:cubicBezTo>
                  <a:pt x="732" y="2543"/>
                  <a:pt x="662" y="2357"/>
                  <a:pt x="604" y="2183"/>
                </a:cubicBezTo>
                <a:cubicBezTo>
                  <a:pt x="558" y="2032"/>
                  <a:pt x="534" y="1858"/>
                  <a:pt x="488" y="1707"/>
                </a:cubicBezTo>
                <a:close/>
                <a:moveTo>
                  <a:pt x="2311" y="1150"/>
                </a:moveTo>
                <a:cubicBezTo>
                  <a:pt x="2345" y="1533"/>
                  <a:pt x="2496" y="2090"/>
                  <a:pt x="2729" y="2427"/>
                </a:cubicBezTo>
                <a:cubicBezTo>
                  <a:pt x="2624" y="2485"/>
                  <a:pt x="2508" y="2543"/>
                  <a:pt x="2392" y="2590"/>
                </a:cubicBezTo>
                <a:cubicBezTo>
                  <a:pt x="2229" y="2648"/>
                  <a:pt x="1986" y="2729"/>
                  <a:pt x="1742" y="2787"/>
                </a:cubicBezTo>
                <a:lnTo>
                  <a:pt x="1695" y="2706"/>
                </a:lnTo>
                <a:cubicBezTo>
                  <a:pt x="1672" y="2613"/>
                  <a:pt x="1637" y="2532"/>
                  <a:pt x="1614" y="2450"/>
                </a:cubicBezTo>
                <a:cubicBezTo>
                  <a:pt x="1606" y="2439"/>
                  <a:pt x="1592" y="2433"/>
                  <a:pt x="1578" y="2433"/>
                </a:cubicBezTo>
                <a:cubicBezTo>
                  <a:pt x="1548" y="2433"/>
                  <a:pt x="1517" y="2454"/>
                  <a:pt x="1533" y="2485"/>
                </a:cubicBezTo>
                <a:cubicBezTo>
                  <a:pt x="1568" y="2578"/>
                  <a:pt x="1579" y="2671"/>
                  <a:pt x="1614" y="2775"/>
                </a:cubicBezTo>
                <a:cubicBezTo>
                  <a:pt x="1614" y="2787"/>
                  <a:pt x="1626" y="2810"/>
                  <a:pt x="1626" y="2822"/>
                </a:cubicBezTo>
                <a:cubicBezTo>
                  <a:pt x="1498" y="2833"/>
                  <a:pt x="1382" y="2845"/>
                  <a:pt x="1266" y="2845"/>
                </a:cubicBezTo>
                <a:cubicBezTo>
                  <a:pt x="1243" y="2613"/>
                  <a:pt x="1103" y="2381"/>
                  <a:pt x="1010" y="2183"/>
                </a:cubicBezTo>
                <a:cubicBezTo>
                  <a:pt x="987" y="2044"/>
                  <a:pt x="976" y="1800"/>
                  <a:pt x="871" y="1672"/>
                </a:cubicBezTo>
                <a:cubicBezTo>
                  <a:pt x="952" y="1661"/>
                  <a:pt x="1034" y="1626"/>
                  <a:pt x="1092" y="1614"/>
                </a:cubicBezTo>
                <a:lnTo>
                  <a:pt x="1219" y="1568"/>
                </a:lnTo>
                <a:cubicBezTo>
                  <a:pt x="1266" y="1684"/>
                  <a:pt x="1301" y="1823"/>
                  <a:pt x="1347" y="1939"/>
                </a:cubicBezTo>
                <a:cubicBezTo>
                  <a:pt x="1394" y="2067"/>
                  <a:pt x="1405" y="2241"/>
                  <a:pt x="1510" y="2357"/>
                </a:cubicBezTo>
                <a:cubicBezTo>
                  <a:pt x="1514" y="2362"/>
                  <a:pt x="1525" y="2365"/>
                  <a:pt x="1536" y="2365"/>
                </a:cubicBezTo>
                <a:cubicBezTo>
                  <a:pt x="1552" y="2365"/>
                  <a:pt x="1568" y="2359"/>
                  <a:pt x="1568" y="2346"/>
                </a:cubicBezTo>
                <a:cubicBezTo>
                  <a:pt x="1614" y="2195"/>
                  <a:pt x="1533" y="2021"/>
                  <a:pt x="1510" y="1881"/>
                </a:cubicBezTo>
                <a:cubicBezTo>
                  <a:pt x="1475" y="1742"/>
                  <a:pt x="1440" y="1626"/>
                  <a:pt x="1394" y="1510"/>
                </a:cubicBezTo>
                <a:cubicBezTo>
                  <a:pt x="1707" y="1417"/>
                  <a:pt x="2020" y="1278"/>
                  <a:pt x="2311" y="1150"/>
                </a:cubicBezTo>
                <a:close/>
                <a:moveTo>
                  <a:pt x="3402" y="2392"/>
                </a:moveTo>
                <a:cubicBezTo>
                  <a:pt x="3448" y="2613"/>
                  <a:pt x="3611" y="2775"/>
                  <a:pt x="3831" y="2915"/>
                </a:cubicBezTo>
                <a:cubicBezTo>
                  <a:pt x="4377" y="3286"/>
                  <a:pt x="4841" y="3205"/>
                  <a:pt x="5201" y="3867"/>
                </a:cubicBezTo>
                <a:cubicBezTo>
                  <a:pt x="5201" y="3878"/>
                  <a:pt x="5225" y="3890"/>
                  <a:pt x="5225" y="3890"/>
                </a:cubicBezTo>
                <a:cubicBezTo>
                  <a:pt x="4717" y="4876"/>
                  <a:pt x="3328" y="5422"/>
                  <a:pt x="2140" y="5422"/>
                </a:cubicBezTo>
                <a:cubicBezTo>
                  <a:pt x="1860" y="5422"/>
                  <a:pt x="1591" y="5391"/>
                  <a:pt x="1347" y="5329"/>
                </a:cubicBezTo>
                <a:cubicBezTo>
                  <a:pt x="1347" y="4552"/>
                  <a:pt x="1823" y="3832"/>
                  <a:pt x="1417" y="3135"/>
                </a:cubicBezTo>
                <a:cubicBezTo>
                  <a:pt x="1811" y="3124"/>
                  <a:pt x="2253" y="2996"/>
                  <a:pt x="2520" y="2891"/>
                </a:cubicBezTo>
                <a:cubicBezTo>
                  <a:pt x="2798" y="2787"/>
                  <a:pt x="3147" y="2624"/>
                  <a:pt x="3402" y="2392"/>
                </a:cubicBezTo>
                <a:close/>
                <a:moveTo>
                  <a:pt x="5329" y="4064"/>
                </a:moveTo>
                <a:cubicBezTo>
                  <a:pt x="5747" y="4877"/>
                  <a:pt x="5991" y="5782"/>
                  <a:pt x="6293" y="6641"/>
                </a:cubicBezTo>
                <a:cubicBezTo>
                  <a:pt x="5635" y="7768"/>
                  <a:pt x="4424" y="8307"/>
                  <a:pt x="3193" y="8307"/>
                </a:cubicBezTo>
                <a:cubicBezTo>
                  <a:pt x="2838" y="8307"/>
                  <a:pt x="2482" y="8262"/>
                  <a:pt x="2137" y="8174"/>
                </a:cubicBezTo>
                <a:cubicBezTo>
                  <a:pt x="1800" y="7349"/>
                  <a:pt x="1510" y="6479"/>
                  <a:pt x="1382" y="5608"/>
                </a:cubicBezTo>
                <a:lnTo>
                  <a:pt x="1382" y="5608"/>
                </a:lnTo>
                <a:cubicBezTo>
                  <a:pt x="1625" y="5675"/>
                  <a:pt x="1891" y="5707"/>
                  <a:pt x="2168" y="5707"/>
                </a:cubicBezTo>
                <a:cubicBezTo>
                  <a:pt x="3386" y="5707"/>
                  <a:pt x="4809" y="5086"/>
                  <a:pt x="5329" y="4064"/>
                </a:cubicBezTo>
                <a:close/>
                <a:moveTo>
                  <a:pt x="6385" y="6908"/>
                </a:moveTo>
                <a:cubicBezTo>
                  <a:pt x="6490" y="7198"/>
                  <a:pt x="6606" y="7477"/>
                  <a:pt x="6734" y="7756"/>
                </a:cubicBezTo>
                <a:cubicBezTo>
                  <a:pt x="6745" y="7779"/>
                  <a:pt x="6757" y="7790"/>
                  <a:pt x="6792" y="7814"/>
                </a:cubicBezTo>
                <a:cubicBezTo>
                  <a:pt x="6170" y="8958"/>
                  <a:pt x="4708" y="9487"/>
                  <a:pt x="3515" y="9487"/>
                </a:cubicBezTo>
                <a:cubicBezTo>
                  <a:pt x="3172" y="9487"/>
                  <a:pt x="2850" y="9443"/>
                  <a:pt x="2578" y="9358"/>
                </a:cubicBezTo>
                <a:cubicBezTo>
                  <a:pt x="2462" y="9091"/>
                  <a:pt x="2345" y="8812"/>
                  <a:pt x="2253" y="8522"/>
                </a:cubicBezTo>
                <a:lnTo>
                  <a:pt x="2253" y="8522"/>
                </a:lnTo>
                <a:cubicBezTo>
                  <a:pt x="2490" y="8608"/>
                  <a:pt x="2758" y="8642"/>
                  <a:pt x="3033" y="8642"/>
                </a:cubicBezTo>
                <a:cubicBezTo>
                  <a:pt x="3578" y="8642"/>
                  <a:pt x="4154" y="8506"/>
                  <a:pt x="4586" y="8359"/>
                </a:cubicBezTo>
                <a:cubicBezTo>
                  <a:pt x="5341" y="8092"/>
                  <a:pt x="6002" y="7616"/>
                  <a:pt x="6385" y="6908"/>
                </a:cubicBezTo>
                <a:close/>
                <a:moveTo>
                  <a:pt x="2661" y="1"/>
                </a:moveTo>
                <a:cubicBezTo>
                  <a:pt x="2126" y="1"/>
                  <a:pt x="1341" y="324"/>
                  <a:pt x="1127" y="407"/>
                </a:cubicBezTo>
                <a:cubicBezTo>
                  <a:pt x="813" y="546"/>
                  <a:pt x="465" y="674"/>
                  <a:pt x="233" y="953"/>
                </a:cubicBezTo>
                <a:cubicBezTo>
                  <a:pt x="93" y="1092"/>
                  <a:pt x="0" y="1313"/>
                  <a:pt x="117" y="1487"/>
                </a:cubicBezTo>
                <a:cubicBezTo>
                  <a:pt x="128" y="1742"/>
                  <a:pt x="302" y="2021"/>
                  <a:pt x="384" y="2253"/>
                </a:cubicBezTo>
                <a:cubicBezTo>
                  <a:pt x="465" y="2439"/>
                  <a:pt x="500" y="2636"/>
                  <a:pt x="581" y="2810"/>
                </a:cubicBezTo>
                <a:cubicBezTo>
                  <a:pt x="592" y="2845"/>
                  <a:pt x="604" y="2880"/>
                  <a:pt x="639" y="2903"/>
                </a:cubicBezTo>
                <a:cubicBezTo>
                  <a:pt x="662" y="2961"/>
                  <a:pt x="697" y="2984"/>
                  <a:pt x="720" y="3007"/>
                </a:cubicBezTo>
                <a:cubicBezTo>
                  <a:pt x="871" y="3100"/>
                  <a:pt x="1045" y="3124"/>
                  <a:pt x="1231" y="3135"/>
                </a:cubicBezTo>
                <a:cubicBezTo>
                  <a:pt x="1289" y="3483"/>
                  <a:pt x="1359" y="3762"/>
                  <a:pt x="1243" y="4134"/>
                </a:cubicBezTo>
                <a:cubicBezTo>
                  <a:pt x="1161" y="4389"/>
                  <a:pt x="1045" y="4621"/>
                  <a:pt x="1010" y="4877"/>
                </a:cubicBezTo>
                <a:cubicBezTo>
                  <a:pt x="952" y="5295"/>
                  <a:pt x="1057" y="5736"/>
                  <a:pt x="1161" y="6142"/>
                </a:cubicBezTo>
                <a:cubicBezTo>
                  <a:pt x="1417" y="7314"/>
                  <a:pt x="1858" y="8464"/>
                  <a:pt x="2276" y="9578"/>
                </a:cubicBezTo>
                <a:cubicBezTo>
                  <a:pt x="2334" y="9741"/>
                  <a:pt x="3181" y="9845"/>
                  <a:pt x="3506" y="9869"/>
                </a:cubicBezTo>
                <a:cubicBezTo>
                  <a:pt x="3576" y="9875"/>
                  <a:pt x="3649" y="9879"/>
                  <a:pt x="3724" y="9879"/>
                </a:cubicBezTo>
                <a:cubicBezTo>
                  <a:pt x="4928" y="9879"/>
                  <a:pt x="6706" y="9012"/>
                  <a:pt x="7012" y="7744"/>
                </a:cubicBezTo>
                <a:cubicBezTo>
                  <a:pt x="7024" y="7709"/>
                  <a:pt x="7024" y="7686"/>
                  <a:pt x="7024" y="7651"/>
                </a:cubicBezTo>
                <a:lnTo>
                  <a:pt x="7024" y="7640"/>
                </a:lnTo>
                <a:cubicBezTo>
                  <a:pt x="7024" y="7605"/>
                  <a:pt x="7024" y="7582"/>
                  <a:pt x="6989" y="7558"/>
                </a:cubicBezTo>
                <a:cubicBezTo>
                  <a:pt x="6420" y="6328"/>
                  <a:pt x="6177" y="4969"/>
                  <a:pt x="5538" y="3750"/>
                </a:cubicBezTo>
                <a:cubicBezTo>
                  <a:pt x="5364" y="3402"/>
                  <a:pt x="5190" y="3135"/>
                  <a:pt x="4830" y="2961"/>
                </a:cubicBezTo>
                <a:cubicBezTo>
                  <a:pt x="4656" y="2880"/>
                  <a:pt x="4470" y="2845"/>
                  <a:pt x="4273" y="2775"/>
                </a:cubicBezTo>
                <a:cubicBezTo>
                  <a:pt x="3959" y="2648"/>
                  <a:pt x="3750" y="2427"/>
                  <a:pt x="3553" y="2172"/>
                </a:cubicBezTo>
                <a:cubicBezTo>
                  <a:pt x="3611" y="2090"/>
                  <a:pt x="3657" y="2009"/>
                  <a:pt x="3669" y="1905"/>
                </a:cubicBezTo>
                <a:cubicBezTo>
                  <a:pt x="3681" y="1893"/>
                  <a:pt x="3692" y="1858"/>
                  <a:pt x="3715" y="1835"/>
                </a:cubicBezTo>
                <a:cubicBezTo>
                  <a:pt x="3715" y="1510"/>
                  <a:pt x="3564" y="1162"/>
                  <a:pt x="3460" y="860"/>
                </a:cubicBezTo>
                <a:cubicBezTo>
                  <a:pt x="3390" y="639"/>
                  <a:pt x="3321" y="372"/>
                  <a:pt x="3135" y="198"/>
                </a:cubicBezTo>
                <a:cubicBezTo>
                  <a:pt x="3055" y="54"/>
                  <a:pt x="2878" y="1"/>
                  <a:pt x="26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TITLE_AND_BODY_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"/>
          <p:cNvSpPr txBox="1">
            <a:spLocks noGrp="1"/>
          </p:cNvSpPr>
          <p:nvPr>
            <p:ph type="subTitle" idx="1"/>
          </p:nvPr>
        </p:nvSpPr>
        <p:spPr>
          <a:xfrm>
            <a:off x="719975" y="1244200"/>
            <a:ext cx="3543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3" name="Google Shape;383;p7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384" name="Google Shape;384;p7"/>
          <p:cNvGrpSpPr/>
          <p:nvPr/>
        </p:nvGrpSpPr>
        <p:grpSpPr>
          <a:xfrm rot="-1403612" flipH="1">
            <a:off x="7449365" y="-167799"/>
            <a:ext cx="933827" cy="906562"/>
            <a:chOff x="1428925" y="2779850"/>
            <a:chExt cx="216825" cy="210450"/>
          </a:xfrm>
        </p:grpSpPr>
        <p:sp>
          <p:nvSpPr>
            <p:cNvPr id="385" name="Google Shape;385;p7"/>
            <p:cNvSpPr/>
            <p:nvPr/>
          </p:nvSpPr>
          <p:spPr>
            <a:xfrm>
              <a:off x="1428925" y="2779850"/>
              <a:ext cx="216825" cy="210450"/>
            </a:xfrm>
            <a:custGeom>
              <a:avLst/>
              <a:gdLst/>
              <a:ahLst/>
              <a:cxnLst/>
              <a:rect l="l" t="t" r="r" b="b"/>
              <a:pathLst>
                <a:path w="8673" h="8418" extrusionOk="0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1494525" y="2863725"/>
              <a:ext cx="82150" cy="81300"/>
            </a:xfrm>
            <a:custGeom>
              <a:avLst/>
              <a:gdLst/>
              <a:ahLst/>
              <a:cxnLst/>
              <a:rect l="l" t="t" r="r" b="b"/>
              <a:pathLst>
                <a:path w="3286" h="3252" extrusionOk="0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 rot="1184074" flipH="1">
            <a:off x="8073789" y="853954"/>
            <a:ext cx="946251" cy="568145"/>
            <a:chOff x="3404153" y="3858690"/>
            <a:chExt cx="195697" cy="117494"/>
          </a:xfrm>
        </p:grpSpPr>
        <p:sp>
          <p:nvSpPr>
            <p:cNvPr id="388" name="Google Shape;388;p7"/>
            <p:cNvSpPr/>
            <p:nvPr/>
          </p:nvSpPr>
          <p:spPr>
            <a:xfrm rot="2215357">
              <a:off x="3427764" y="3867620"/>
              <a:ext cx="62996" cy="99633"/>
            </a:xfrm>
            <a:custGeom>
              <a:avLst/>
              <a:gdLst/>
              <a:ahLst/>
              <a:cxnLst/>
              <a:rect l="l" t="t" r="r" b="b"/>
              <a:pathLst>
                <a:path w="2520" h="3985" extrusionOk="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538050" y="3867325"/>
              <a:ext cx="61800" cy="99475"/>
            </a:xfrm>
            <a:custGeom>
              <a:avLst/>
              <a:gdLst/>
              <a:ahLst/>
              <a:cxnLst/>
              <a:rect l="l" t="t" r="r" b="b"/>
              <a:pathLst>
                <a:path w="2472" h="3979" extrusionOk="0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7"/>
          <p:cNvSpPr/>
          <p:nvPr/>
        </p:nvSpPr>
        <p:spPr>
          <a:xfrm rot="-1076836">
            <a:off x="8665835" y="124950"/>
            <a:ext cx="733306" cy="1031368"/>
          </a:xfrm>
          <a:custGeom>
            <a:avLst/>
            <a:gdLst/>
            <a:ahLst/>
            <a:cxnLst/>
            <a:rect l="l" t="t" r="r" b="b"/>
            <a:pathLst>
              <a:path w="7024" h="9879" extrusionOk="0">
                <a:moveTo>
                  <a:pt x="2616" y="277"/>
                </a:moveTo>
                <a:cubicBezTo>
                  <a:pt x="2726" y="277"/>
                  <a:pt x="2878" y="311"/>
                  <a:pt x="2868" y="430"/>
                </a:cubicBezTo>
                <a:cubicBezTo>
                  <a:pt x="2845" y="581"/>
                  <a:pt x="2578" y="720"/>
                  <a:pt x="2438" y="779"/>
                </a:cubicBezTo>
                <a:cubicBezTo>
                  <a:pt x="1997" y="987"/>
                  <a:pt x="1510" y="1173"/>
                  <a:pt x="1045" y="1313"/>
                </a:cubicBezTo>
                <a:cubicBezTo>
                  <a:pt x="958" y="1337"/>
                  <a:pt x="806" y="1389"/>
                  <a:pt x="676" y="1389"/>
                </a:cubicBezTo>
                <a:cubicBezTo>
                  <a:pt x="564" y="1389"/>
                  <a:pt x="469" y="1350"/>
                  <a:pt x="453" y="1220"/>
                </a:cubicBezTo>
                <a:cubicBezTo>
                  <a:pt x="418" y="1034"/>
                  <a:pt x="894" y="802"/>
                  <a:pt x="1034" y="744"/>
                </a:cubicBezTo>
                <a:cubicBezTo>
                  <a:pt x="1510" y="546"/>
                  <a:pt x="1986" y="337"/>
                  <a:pt x="2566" y="279"/>
                </a:cubicBezTo>
                <a:cubicBezTo>
                  <a:pt x="2581" y="278"/>
                  <a:pt x="2598" y="277"/>
                  <a:pt x="2616" y="277"/>
                </a:cubicBezTo>
                <a:close/>
                <a:moveTo>
                  <a:pt x="3088" y="697"/>
                </a:moveTo>
                <a:cubicBezTo>
                  <a:pt x="3147" y="825"/>
                  <a:pt x="3205" y="964"/>
                  <a:pt x="3251" y="1080"/>
                </a:cubicBezTo>
                <a:cubicBezTo>
                  <a:pt x="3332" y="1313"/>
                  <a:pt x="3379" y="1591"/>
                  <a:pt x="3483" y="1835"/>
                </a:cubicBezTo>
                <a:cubicBezTo>
                  <a:pt x="3379" y="1951"/>
                  <a:pt x="3274" y="2032"/>
                  <a:pt x="3181" y="2137"/>
                </a:cubicBezTo>
                <a:cubicBezTo>
                  <a:pt x="3135" y="1951"/>
                  <a:pt x="3042" y="1754"/>
                  <a:pt x="2984" y="1603"/>
                </a:cubicBezTo>
                <a:lnTo>
                  <a:pt x="2775" y="941"/>
                </a:lnTo>
                <a:cubicBezTo>
                  <a:pt x="2891" y="871"/>
                  <a:pt x="3007" y="802"/>
                  <a:pt x="3088" y="697"/>
                </a:cubicBezTo>
                <a:close/>
                <a:moveTo>
                  <a:pt x="2659" y="1011"/>
                </a:moveTo>
                <a:cubicBezTo>
                  <a:pt x="2787" y="1394"/>
                  <a:pt x="2914" y="1835"/>
                  <a:pt x="3100" y="2206"/>
                </a:cubicBezTo>
                <a:cubicBezTo>
                  <a:pt x="3019" y="2288"/>
                  <a:pt x="2949" y="2334"/>
                  <a:pt x="2845" y="2381"/>
                </a:cubicBezTo>
                <a:cubicBezTo>
                  <a:pt x="2845" y="2206"/>
                  <a:pt x="2775" y="2044"/>
                  <a:pt x="2717" y="1881"/>
                </a:cubicBezTo>
                <a:cubicBezTo>
                  <a:pt x="2612" y="1626"/>
                  <a:pt x="2508" y="1371"/>
                  <a:pt x="2392" y="1138"/>
                </a:cubicBezTo>
                <a:lnTo>
                  <a:pt x="2380" y="1138"/>
                </a:lnTo>
                <a:cubicBezTo>
                  <a:pt x="2438" y="1104"/>
                  <a:pt x="2496" y="1080"/>
                  <a:pt x="2566" y="1046"/>
                </a:cubicBezTo>
                <a:lnTo>
                  <a:pt x="2659" y="1011"/>
                </a:lnTo>
                <a:close/>
                <a:moveTo>
                  <a:pt x="674" y="1707"/>
                </a:moveTo>
                <a:cubicBezTo>
                  <a:pt x="674" y="1881"/>
                  <a:pt x="813" y="2044"/>
                  <a:pt x="871" y="2206"/>
                </a:cubicBezTo>
                <a:cubicBezTo>
                  <a:pt x="941" y="2392"/>
                  <a:pt x="987" y="2648"/>
                  <a:pt x="1068" y="2833"/>
                </a:cubicBezTo>
                <a:cubicBezTo>
                  <a:pt x="999" y="2822"/>
                  <a:pt x="929" y="2787"/>
                  <a:pt x="871" y="2764"/>
                </a:cubicBezTo>
                <a:cubicBezTo>
                  <a:pt x="848" y="2740"/>
                  <a:pt x="825" y="2740"/>
                  <a:pt x="813" y="2729"/>
                </a:cubicBezTo>
                <a:cubicBezTo>
                  <a:pt x="732" y="2543"/>
                  <a:pt x="662" y="2357"/>
                  <a:pt x="604" y="2183"/>
                </a:cubicBezTo>
                <a:cubicBezTo>
                  <a:pt x="558" y="2032"/>
                  <a:pt x="534" y="1858"/>
                  <a:pt x="488" y="1707"/>
                </a:cubicBezTo>
                <a:close/>
                <a:moveTo>
                  <a:pt x="2311" y="1150"/>
                </a:moveTo>
                <a:cubicBezTo>
                  <a:pt x="2345" y="1533"/>
                  <a:pt x="2496" y="2090"/>
                  <a:pt x="2729" y="2427"/>
                </a:cubicBezTo>
                <a:cubicBezTo>
                  <a:pt x="2624" y="2485"/>
                  <a:pt x="2508" y="2543"/>
                  <a:pt x="2392" y="2590"/>
                </a:cubicBezTo>
                <a:cubicBezTo>
                  <a:pt x="2229" y="2648"/>
                  <a:pt x="1986" y="2729"/>
                  <a:pt x="1742" y="2787"/>
                </a:cubicBezTo>
                <a:lnTo>
                  <a:pt x="1695" y="2706"/>
                </a:lnTo>
                <a:cubicBezTo>
                  <a:pt x="1672" y="2613"/>
                  <a:pt x="1637" y="2532"/>
                  <a:pt x="1614" y="2450"/>
                </a:cubicBezTo>
                <a:cubicBezTo>
                  <a:pt x="1606" y="2439"/>
                  <a:pt x="1592" y="2433"/>
                  <a:pt x="1578" y="2433"/>
                </a:cubicBezTo>
                <a:cubicBezTo>
                  <a:pt x="1548" y="2433"/>
                  <a:pt x="1517" y="2454"/>
                  <a:pt x="1533" y="2485"/>
                </a:cubicBezTo>
                <a:cubicBezTo>
                  <a:pt x="1568" y="2578"/>
                  <a:pt x="1579" y="2671"/>
                  <a:pt x="1614" y="2775"/>
                </a:cubicBezTo>
                <a:cubicBezTo>
                  <a:pt x="1614" y="2787"/>
                  <a:pt x="1626" y="2810"/>
                  <a:pt x="1626" y="2822"/>
                </a:cubicBezTo>
                <a:cubicBezTo>
                  <a:pt x="1498" y="2833"/>
                  <a:pt x="1382" y="2845"/>
                  <a:pt x="1266" y="2845"/>
                </a:cubicBezTo>
                <a:cubicBezTo>
                  <a:pt x="1243" y="2613"/>
                  <a:pt x="1103" y="2381"/>
                  <a:pt x="1010" y="2183"/>
                </a:cubicBezTo>
                <a:cubicBezTo>
                  <a:pt x="987" y="2044"/>
                  <a:pt x="976" y="1800"/>
                  <a:pt x="871" y="1672"/>
                </a:cubicBezTo>
                <a:cubicBezTo>
                  <a:pt x="952" y="1661"/>
                  <a:pt x="1034" y="1626"/>
                  <a:pt x="1092" y="1614"/>
                </a:cubicBezTo>
                <a:lnTo>
                  <a:pt x="1219" y="1568"/>
                </a:lnTo>
                <a:cubicBezTo>
                  <a:pt x="1266" y="1684"/>
                  <a:pt x="1301" y="1823"/>
                  <a:pt x="1347" y="1939"/>
                </a:cubicBezTo>
                <a:cubicBezTo>
                  <a:pt x="1394" y="2067"/>
                  <a:pt x="1405" y="2241"/>
                  <a:pt x="1510" y="2357"/>
                </a:cubicBezTo>
                <a:cubicBezTo>
                  <a:pt x="1514" y="2362"/>
                  <a:pt x="1525" y="2365"/>
                  <a:pt x="1536" y="2365"/>
                </a:cubicBezTo>
                <a:cubicBezTo>
                  <a:pt x="1552" y="2365"/>
                  <a:pt x="1568" y="2359"/>
                  <a:pt x="1568" y="2346"/>
                </a:cubicBezTo>
                <a:cubicBezTo>
                  <a:pt x="1614" y="2195"/>
                  <a:pt x="1533" y="2021"/>
                  <a:pt x="1510" y="1881"/>
                </a:cubicBezTo>
                <a:cubicBezTo>
                  <a:pt x="1475" y="1742"/>
                  <a:pt x="1440" y="1626"/>
                  <a:pt x="1394" y="1510"/>
                </a:cubicBezTo>
                <a:cubicBezTo>
                  <a:pt x="1707" y="1417"/>
                  <a:pt x="2020" y="1278"/>
                  <a:pt x="2311" y="1150"/>
                </a:cubicBezTo>
                <a:close/>
                <a:moveTo>
                  <a:pt x="3402" y="2392"/>
                </a:moveTo>
                <a:cubicBezTo>
                  <a:pt x="3448" y="2613"/>
                  <a:pt x="3611" y="2775"/>
                  <a:pt x="3831" y="2915"/>
                </a:cubicBezTo>
                <a:cubicBezTo>
                  <a:pt x="4377" y="3286"/>
                  <a:pt x="4841" y="3205"/>
                  <a:pt x="5201" y="3867"/>
                </a:cubicBezTo>
                <a:cubicBezTo>
                  <a:pt x="5201" y="3878"/>
                  <a:pt x="5225" y="3890"/>
                  <a:pt x="5225" y="3890"/>
                </a:cubicBezTo>
                <a:cubicBezTo>
                  <a:pt x="4717" y="4876"/>
                  <a:pt x="3328" y="5422"/>
                  <a:pt x="2140" y="5422"/>
                </a:cubicBezTo>
                <a:cubicBezTo>
                  <a:pt x="1860" y="5422"/>
                  <a:pt x="1591" y="5391"/>
                  <a:pt x="1347" y="5329"/>
                </a:cubicBezTo>
                <a:cubicBezTo>
                  <a:pt x="1347" y="4552"/>
                  <a:pt x="1823" y="3832"/>
                  <a:pt x="1417" y="3135"/>
                </a:cubicBezTo>
                <a:cubicBezTo>
                  <a:pt x="1811" y="3124"/>
                  <a:pt x="2253" y="2996"/>
                  <a:pt x="2520" y="2891"/>
                </a:cubicBezTo>
                <a:cubicBezTo>
                  <a:pt x="2798" y="2787"/>
                  <a:pt x="3147" y="2624"/>
                  <a:pt x="3402" y="2392"/>
                </a:cubicBezTo>
                <a:close/>
                <a:moveTo>
                  <a:pt x="5329" y="4064"/>
                </a:moveTo>
                <a:cubicBezTo>
                  <a:pt x="5747" y="4877"/>
                  <a:pt x="5991" y="5782"/>
                  <a:pt x="6293" y="6641"/>
                </a:cubicBezTo>
                <a:cubicBezTo>
                  <a:pt x="5635" y="7768"/>
                  <a:pt x="4424" y="8307"/>
                  <a:pt x="3193" y="8307"/>
                </a:cubicBezTo>
                <a:cubicBezTo>
                  <a:pt x="2838" y="8307"/>
                  <a:pt x="2482" y="8262"/>
                  <a:pt x="2137" y="8174"/>
                </a:cubicBezTo>
                <a:cubicBezTo>
                  <a:pt x="1800" y="7349"/>
                  <a:pt x="1510" y="6479"/>
                  <a:pt x="1382" y="5608"/>
                </a:cubicBezTo>
                <a:lnTo>
                  <a:pt x="1382" y="5608"/>
                </a:lnTo>
                <a:cubicBezTo>
                  <a:pt x="1625" y="5675"/>
                  <a:pt x="1891" y="5707"/>
                  <a:pt x="2168" y="5707"/>
                </a:cubicBezTo>
                <a:cubicBezTo>
                  <a:pt x="3386" y="5707"/>
                  <a:pt x="4809" y="5086"/>
                  <a:pt x="5329" y="4064"/>
                </a:cubicBezTo>
                <a:close/>
                <a:moveTo>
                  <a:pt x="6385" y="6908"/>
                </a:moveTo>
                <a:cubicBezTo>
                  <a:pt x="6490" y="7198"/>
                  <a:pt x="6606" y="7477"/>
                  <a:pt x="6734" y="7756"/>
                </a:cubicBezTo>
                <a:cubicBezTo>
                  <a:pt x="6745" y="7779"/>
                  <a:pt x="6757" y="7790"/>
                  <a:pt x="6792" y="7814"/>
                </a:cubicBezTo>
                <a:cubicBezTo>
                  <a:pt x="6170" y="8958"/>
                  <a:pt x="4708" y="9487"/>
                  <a:pt x="3515" y="9487"/>
                </a:cubicBezTo>
                <a:cubicBezTo>
                  <a:pt x="3172" y="9487"/>
                  <a:pt x="2850" y="9443"/>
                  <a:pt x="2578" y="9358"/>
                </a:cubicBezTo>
                <a:cubicBezTo>
                  <a:pt x="2462" y="9091"/>
                  <a:pt x="2345" y="8812"/>
                  <a:pt x="2253" y="8522"/>
                </a:cubicBezTo>
                <a:lnTo>
                  <a:pt x="2253" y="8522"/>
                </a:lnTo>
                <a:cubicBezTo>
                  <a:pt x="2490" y="8608"/>
                  <a:pt x="2758" y="8642"/>
                  <a:pt x="3033" y="8642"/>
                </a:cubicBezTo>
                <a:cubicBezTo>
                  <a:pt x="3578" y="8642"/>
                  <a:pt x="4154" y="8506"/>
                  <a:pt x="4586" y="8359"/>
                </a:cubicBezTo>
                <a:cubicBezTo>
                  <a:pt x="5341" y="8092"/>
                  <a:pt x="6002" y="7616"/>
                  <a:pt x="6385" y="6908"/>
                </a:cubicBezTo>
                <a:close/>
                <a:moveTo>
                  <a:pt x="2661" y="1"/>
                </a:moveTo>
                <a:cubicBezTo>
                  <a:pt x="2126" y="1"/>
                  <a:pt x="1341" y="324"/>
                  <a:pt x="1127" y="407"/>
                </a:cubicBezTo>
                <a:cubicBezTo>
                  <a:pt x="813" y="546"/>
                  <a:pt x="465" y="674"/>
                  <a:pt x="233" y="953"/>
                </a:cubicBezTo>
                <a:cubicBezTo>
                  <a:pt x="93" y="1092"/>
                  <a:pt x="0" y="1313"/>
                  <a:pt x="117" y="1487"/>
                </a:cubicBezTo>
                <a:cubicBezTo>
                  <a:pt x="128" y="1742"/>
                  <a:pt x="302" y="2021"/>
                  <a:pt x="384" y="2253"/>
                </a:cubicBezTo>
                <a:cubicBezTo>
                  <a:pt x="465" y="2439"/>
                  <a:pt x="500" y="2636"/>
                  <a:pt x="581" y="2810"/>
                </a:cubicBezTo>
                <a:cubicBezTo>
                  <a:pt x="592" y="2845"/>
                  <a:pt x="604" y="2880"/>
                  <a:pt x="639" y="2903"/>
                </a:cubicBezTo>
                <a:cubicBezTo>
                  <a:pt x="662" y="2961"/>
                  <a:pt x="697" y="2984"/>
                  <a:pt x="720" y="3007"/>
                </a:cubicBezTo>
                <a:cubicBezTo>
                  <a:pt x="871" y="3100"/>
                  <a:pt x="1045" y="3124"/>
                  <a:pt x="1231" y="3135"/>
                </a:cubicBezTo>
                <a:cubicBezTo>
                  <a:pt x="1289" y="3483"/>
                  <a:pt x="1359" y="3762"/>
                  <a:pt x="1243" y="4134"/>
                </a:cubicBezTo>
                <a:cubicBezTo>
                  <a:pt x="1161" y="4389"/>
                  <a:pt x="1045" y="4621"/>
                  <a:pt x="1010" y="4877"/>
                </a:cubicBezTo>
                <a:cubicBezTo>
                  <a:pt x="952" y="5295"/>
                  <a:pt x="1057" y="5736"/>
                  <a:pt x="1161" y="6142"/>
                </a:cubicBezTo>
                <a:cubicBezTo>
                  <a:pt x="1417" y="7314"/>
                  <a:pt x="1858" y="8464"/>
                  <a:pt x="2276" y="9578"/>
                </a:cubicBezTo>
                <a:cubicBezTo>
                  <a:pt x="2334" y="9741"/>
                  <a:pt x="3181" y="9845"/>
                  <a:pt x="3506" y="9869"/>
                </a:cubicBezTo>
                <a:cubicBezTo>
                  <a:pt x="3576" y="9875"/>
                  <a:pt x="3649" y="9879"/>
                  <a:pt x="3724" y="9879"/>
                </a:cubicBezTo>
                <a:cubicBezTo>
                  <a:pt x="4928" y="9879"/>
                  <a:pt x="6706" y="9012"/>
                  <a:pt x="7012" y="7744"/>
                </a:cubicBezTo>
                <a:cubicBezTo>
                  <a:pt x="7024" y="7709"/>
                  <a:pt x="7024" y="7686"/>
                  <a:pt x="7024" y="7651"/>
                </a:cubicBezTo>
                <a:lnTo>
                  <a:pt x="7024" y="7640"/>
                </a:lnTo>
                <a:cubicBezTo>
                  <a:pt x="7024" y="7605"/>
                  <a:pt x="7024" y="7582"/>
                  <a:pt x="6989" y="7558"/>
                </a:cubicBezTo>
                <a:cubicBezTo>
                  <a:pt x="6420" y="6328"/>
                  <a:pt x="6177" y="4969"/>
                  <a:pt x="5538" y="3750"/>
                </a:cubicBezTo>
                <a:cubicBezTo>
                  <a:pt x="5364" y="3402"/>
                  <a:pt x="5190" y="3135"/>
                  <a:pt x="4830" y="2961"/>
                </a:cubicBezTo>
                <a:cubicBezTo>
                  <a:pt x="4656" y="2880"/>
                  <a:pt x="4470" y="2845"/>
                  <a:pt x="4273" y="2775"/>
                </a:cubicBezTo>
                <a:cubicBezTo>
                  <a:pt x="3959" y="2648"/>
                  <a:pt x="3750" y="2427"/>
                  <a:pt x="3553" y="2172"/>
                </a:cubicBezTo>
                <a:cubicBezTo>
                  <a:pt x="3611" y="2090"/>
                  <a:pt x="3657" y="2009"/>
                  <a:pt x="3669" y="1905"/>
                </a:cubicBezTo>
                <a:cubicBezTo>
                  <a:pt x="3681" y="1893"/>
                  <a:pt x="3692" y="1858"/>
                  <a:pt x="3715" y="1835"/>
                </a:cubicBezTo>
                <a:cubicBezTo>
                  <a:pt x="3715" y="1510"/>
                  <a:pt x="3564" y="1162"/>
                  <a:pt x="3460" y="860"/>
                </a:cubicBezTo>
                <a:cubicBezTo>
                  <a:pt x="3390" y="639"/>
                  <a:pt x="3321" y="372"/>
                  <a:pt x="3135" y="198"/>
                </a:cubicBezTo>
                <a:cubicBezTo>
                  <a:pt x="3055" y="54"/>
                  <a:pt x="2878" y="1"/>
                  <a:pt x="26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"/>
          <p:cNvSpPr txBox="1">
            <a:spLocks noGrp="1"/>
          </p:cNvSpPr>
          <p:nvPr>
            <p:ph type="subTitle" idx="2"/>
          </p:nvPr>
        </p:nvSpPr>
        <p:spPr>
          <a:xfrm>
            <a:off x="4875888" y="1244200"/>
            <a:ext cx="3543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"/>
          <p:cNvSpPr txBox="1">
            <a:spLocks noGrp="1"/>
          </p:cNvSpPr>
          <p:nvPr>
            <p:ph type="subTitle" idx="1"/>
          </p:nvPr>
        </p:nvSpPr>
        <p:spPr>
          <a:xfrm>
            <a:off x="871980" y="2181727"/>
            <a:ext cx="22794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94" name="Google Shape;394;p8"/>
          <p:cNvSpPr txBox="1">
            <a:spLocks noGrp="1"/>
          </p:cNvSpPr>
          <p:nvPr>
            <p:ph type="title" hasCustomPrompt="1"/>
          </p:nvPr>
        </p:nvSpPr>
        <p:spPr>
          <a:xfrm>
            <a:off x="1596968" y="1427025"/>
            <a:ext cx="8292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395" name="Google Shape;395;p8"/>
          <p:cNvSpPr txBox="1">
            <a:spLocks noGrp="1"/>
          </p:cNvSpPr>
          <p:nvPr>
            <p:ph type="ctrTitle" idx="2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96" name="Google Shape;396;p8"/>
          <p:cNvSpPr txBox="1">
            <a:spLocks noGrp="1"/>
          </p:cNvSpPr>
          <p:nvPr>
            <p:ph type="subTitle" idx="3"/>
          </p:nvPr>
        </p:nvSpPr>
        <p:spPr>
          <a:xfrm>
            <a:off x="946380" y="1922291"/>
            <a:ext cx="21306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97" name="Google Shape;397;p8"/>
          <p:cNvSpPr txBox="1">
            <a:spLocks noGrp="1"/>
          </p:cNvSpPr>
          <p:nvPr>
            <p:ph type="subTitle" idx="4"/>
          </p:nvPr>
        </p:nvSpPr>
        <p:spPr>
          <a:xfrm>
            <a:off x="3433116" y="2184102"/>
            <a:ext cx="22794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98" name="Google Shape;398;p8"/>
          <p:cNvSpPr txBox="1">
            <a:spLocks noGrp="1"/>
          </p:cNvSpPr>
          <p:nvPr>
            <p:ph type="title" idx="5" hasCustomPrompt="1"/>
          </p:nvPr>
        </p:nvSpPr>
        <p:spPr>
          <a:xfrm>
            <a:off x="4158104" y="1429400"/>
            <a:ext cx="8292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399" name="Google Shape;399;p8"/>
          <p:cNvSpPr txBox="1">
            <a:spLocks noGrp="1"/>
          </p:cNvSpPr>
          <p:nvPr>
            <p:ph type="subTitle" idx="6"/>
          </p:nvPr>
        </p:nvSpPr>
        <p:spPr>
          <a:xfrm>
            <a:off x="3506700" y="1924666"/>
            <a:ext cx="21306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0" name="Google Shape;400;p8"/>
          <p:cNvSpPr txBox="1">
            <a:spLocks noGrp="1"/>
          </p:cNvSpPr>
          <p:nvPr>
            <p:ph type="subTitle" idx="7"/>
          </p:nvPr>
        </p:nvSpPr>
        <p:spPr>
          <a:xfrm>
            <a:off x="5992620" y="2184102"/>
            <a:ext cx="22794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01" name="Google Shape;401;p8"/>
          <p:cNvSpPr txBox="1">
            <a:spLocks noGrp="1"/>
          </p:cNvSpPr>
          <p:nvPr>
            <p:ph type="title" idx="8" hasCustomPrompt="1"/>
          </p:nvPr>
        </p:nvSpPr>
        <p:spPr>
          <a:xfrm>
            <a:off x="6717608" y="1429400"/>
            <a:ext cx="8292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8"/>
          <p:cNvSpPr txBox="1">
            <a:spLocks noGrp="1"/>
          </p:cNvSpPr>
          <p:nvPr>
            <p:ph type="subTitle" idx="9"/>
          </p:nvPr>
        </p:nvSpPr>
        <p:spPr>
          <a:xfrm>
            <a:off x="6067020" y="1924675"/>
            <a:ext cx="21306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3" name="Google Shape;403;p8"/>
          <p:cNvSpPr txBox="1">
            <a:spLocks noGrp="1"/>
          </p:cNvSpPr>
          <p:nvPr>
            <p:ph type="subTitle" idx="13"/>
          </p:nvPr>
        </p:nvSpPr>
        <p:spPr>
          <a:xfrm>
            <a:off x="2152140" y="3899550"/>
            <a:ext cx="22794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04" name="Google Shape;404;p8"/>
          <p:cNvSpPr txBox="1">
            <a:spLocks noGrp="1"/>
          </p:cNvSpPr>
          <p:nvPr>
            <p:ph type="title" idx="14" hasCustomPrompt="1"/>
          </p:nvPr>
        </p:nvSpPr>
        <p:spPr>
          <a:xfrm>
            <a:off x="2877128" y="3144848"/>
            <a:ext cx="8292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405" name="Google Shape;405;p8"/>
          <p:cNvSpPr txBox="1">
            <a:spLocks noGrp="1"/>
          </p:cNvSpPr>
          <p:nvPr>
            <p:ph type="subTitle" idx="15"/>
          </p:nvPr>
        </p:nvSpPr>
        <p:spPr>
          <a:xfrm>
            <a:off x="2226540" y="3640114"/>
            <a:ext cx="21306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6" name="Google Shape;406;p8"/>
          <p:cNvSpPr txBox="1">
            <a:spLocks noGrp="1"/>
          </p:cNvSpPr>
          <p:nvPr>
            <p:ph type="subTitle" idx="16"/>
          </p:nvPr>
        </p:nvSpPr>
        <p:spPr>
          <a:xfrm>
            <a:off x="4712460" y="3901925"/>
            <a:ext cx="22794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07" name="Google Shape;407;p8"/>
          <p:cNvSpPr txBox="1">
            <a:spLocks noGrp="1"/>
          </p:cNvSpPr>
          <p:nvPr>
            <p:ph type="title" idx="17" hasCustomPrompt="1"/>
          </p:nvPr>
        </p:nvSpPr>
        <p:spPr>
          <a:xfrm>
            <a:off x="5437448" y="3147223"/>
            <a:ext cx="8292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408" name="Google Shape;408;p8"/>
          <p:cNvSpPr txBox="1">
            <a:spLocks noGrp="1"/>
          </p:cNvSpPr>
          <p:nvPr>
            <p:ph type="subTitle" idx="18"/>
          </p:nvPr>
        </p:nvSpPr>
        <p:spPr>
          <a:xfrm>
            <a:off x="4786860" y="3642489"/>
            <a:ext cx="21306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09" name="Google Shape;409;p8"/>
          <p:cNvGrpSpPr/>
          <p:nvPr/>
        </p:nvGrpSpPr>
        <p:grpSpPr>
          <a:xfrm rot="1403612">
            <a:off x="1257787" y="-167799"/>
            <a:ext cx="933827" cy="906562"/>
            <a:chOff x="1428925" y="2779850"/>
            <a:chExt cx="216825" cy="210450"/>
          </a:xfrm>
        </p:grpSpPr>
        <p:sp>
          <p:nvSpPr>
            <p:cNvPr id="410" name="Google Shape;410;p8"/>
            <p:cNvSpPr/>
            <p:nvPr/>
          </p:nvSpPr>
          <p:spPr>
            <a:xfrm>
              <a:off x="1428925" y="2779850"/>
              <a:ext cx="216825" cy="210450"/>
            </a:xfrm>
            <a:custGeom>
              <a:avLst/>
              <a:gdLst/>
              <a:ahLst/>
              <a:cxnLst/>
              <a:rect l="l" t="t" r="r" b="b"/>
              <a:pathLst>
                <a:path w="8673" h="8418" extrusionOk="0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1494525" y="2863725"/>
              <a:ext cx="82150" cy="81300"/>
            </a:xfrm>
            <a:custGeom>
              <a:avLst/>
              <a:gdLst/>
              <a:ahLst/>
              <a:cxnLst/>
              <a:rect l="l" t="t" r="r" b="b"/>
              <a:pathLst>
                <a:path w="3286" h="3252" extrusionOk="0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8"/>
          <p:cNvGrpSpPr/>
          <p:nvPr/>
        </p:nvGrpSpPr>
        <p:grpSpPr>
          <a:xfrm>
            <a:off x="116681" y="61445"/>
            <a:ext cx="955214" cy="752646"/>
            <a:chOff x="3402300" y="3827875"/>
            <a:chExt cx="197550" cy="155650"/>
          </a:xfrm>
        </p:grpSpPr>
        <p:sp>
          <p:nvSpPr>
            <p:cNvPr id="413" name="Google Shape;413;p8"/>
            <p:cNvSpPr/>
            <p:nvPr/>
          </p:nvSpPr>
          <p:spPr>
            <a:xfrm>
              <a:off x="3402300" y="3827875"/>
              <a:ext cx="101225" cy="66775"/>
            </a:xfrm>
            <a:custGeom>
              <a:avLst/>
              <a:gdLst/>
              <a:ahLst/>
              <a:cxnLst/>
              <a:rect l="l" t="t" r="r" b="b"/>
              <a:pathLst>
                <a:path w="4049" h="2671" extrusionOk="0">
                  <a:moveTo>
                    <a:pt x="3181" y="193"/>
                  </a:moveTo>
                  <a:cubicBezTo>
                    <a:pt x="3710" y="193"/>
                    <a:pt x="3879" y="650"/>
                    <a:pt x="3561" y="1034"/>
                  </a:cubicBezTo>
                  <a:cubicBezTo>
                    <a:pt x="3399" y="1219"/>
                    <a:pt x="3213" y="1324"/>
                    <a:pt x="3050" y="1428"/>
                  </a:cubicBezTo>
                  <a:cubicBezTo>
                    <a:pt x="2888" y="1544"/>
                    <a:pt x="2714" y="1649"/>
                    <a:pt x="2563" y="1742"/>
                  </a:cubicBezTo>
                  <a:cubicBezTo>
                    <a:pt x="2586" y="1544"/>
                    <a:pt x="2539" y="1312"/>
                    <a:pt x="2516" y="1208"/>
                  </a:cubicBezTo>
                  <a:cubicBezTo>
                    <a:pt x="2447" y="987"/>
                    <a:pt x="2238" y="697"/>
                    <a:pt x="1994" y="604"/>
                  </a:cubicBezTo>
                  <a:cubicBezTo>
                    <a:pt x="2296" y="430"/>
                    <a:pt x="2702" y="233"/>
                    <a:pt x="3085" y="198"/>
                  </a:cubicBezTo>
                  <a:cubicBezTo>
                    <a:pt x="3118" y="194"/>
                    <a:pt x="3150" y="193"/>
                    <a:pt x="3181" y="193"/>
                  </a:cubicBezTo>
                  <a:close/>
                  <a:moveTo>
                    <a:pt x="1692" y="801"/>
                  </a:moveTo>
                  <a:cubicBezTo>
                    <a:pt x="1808" y="859"/>
                    <a:pt x="1924" y="894"/>
                    <a:pt x="2017" y="975"/>
                  </a:cubicBezTo>
                  <a:cubicBezTo>
                    <a:pt x="2133" y="1080"/>
                    <a:pt x="2226" y="1219"/>
                    <a:pt x="2272" y="1370"/>
                  </a:cubicBezTo>
                  <a:cubicBezTo>
                    <a:pt x="2307" y="1510"/>
                    <a:pt x="2307" y="1660"/>
                    <a:pt x="2272" y="1800"/>
                  </a:cubicBezTo>
                  <a:cubicBezTo>
                    <a:pt x="2249" y="1858"/>
                    <a:pt x="2226" y="1904"/>
                    <a:pt x="2191" y="1962"/>
                  </a:cubicBezTo>
                  <a:cubicBezTo>
                    <a:pt x="1994" y="2067"/>
                    <a:pt x="1808" y="2171"/>
                    <a:pt x="1599" y="2253"/>
                  </a:cubicBezTo>
                  <a:cubicBezTo>
                    <a:pt x="1483" y="2299"/>
                    <a:pt x="1367" y="2369"/>
                    <a:pt x="1239" y="2380"/>
                  </a:cubicBezTo>
                  <a:cubicBezTo>
                    <a:pt x="1143" y="2396"/>
                    <a:pt x="1058" y="2403"/>
                    <a:pt x="983" y="2403"/>
                  </a:cubicBezTo>
                  <a:cubicBezTo>
                    <a:pt x="288" y="2403"/>
                    <a:pt x="455" y="1779"/>
                    <a:pt x="612" y="1591"/>
                  </a:cubicBezTo>
                  <a:cubicBezTo>
                    <a:pt x="891" y="1243"/>
                    <a:pt x="1367" y="987"/>
                    <a:pt x="1541" y="894"/>
                  </a:cubicBezTo>
                  <a:cubicBezTo>
                    <a:pt x="1587" y="859"/>
                    <a:pt x="1634" y="836"/>
                    <a:pt x="1692" y="801"/>
                  </a:cubicBezTo>
                  <a:close/>
                  <a:moveTo>
                    <a:pt x="3179" y="0"/>
                  </a:moveTo>
                  <a:cubicBezTo>
                    <a:pt x="2989" y="0"/>
                    <a:pt x="2805" y="33"/>
                    <a:pt x="2632" y="93"/>
                  </a:cubicBezTo>
                  <a:cubicBezTo>
                    <a:pt x="2238" y="221"/>
                    <a:pt x="1866" y="453"/>
                    <a:pt x="1529" y="639"/>
                  </a:cubicBezTo>
                  <a:cubicBezTo>
                    <a:pt x="1112" y="871"/>
                    <a:pt x="543" y="1208"/>
                    <a:pt x="322" y="1660"/>
                  </a:cubicBezTo>
                  <a:cubicBezTo>
                    <a:pt x="1" y="2339"/>
                    <a:pt x="521" y="2670"/>
                    <a:pt x="1080" y="2670"/>
                  </a:cubicBezTo>
                  <a:cubicBezTo>
                    <a:pt x="1228" y="2670"/>
                    <a:pt x="1379" y="2647"/>
                    <a:pt x="1518" y="2601"/>
                  </a:cubicBezTo>
                  <a:cubicBezTo>
                    <a:pt x="2122" y="2403"/>
                    <a:pt x="2690" y="2032"/>
                    <a:pt x="3213" y="1672"/>
                  </a:cubicBezTo>
                  <a:cubicBezTo>
                    <a:pt x="3526" y="1440"/>
                    <a:pt x="3979" y="1161"/>
                    <a:pt x="4025" y="732"/>
                  </a:cubicBezTo>
                  <a:cubicBezTo>
                    <a:pt x="4049" y="430"/>
                    <a:pt x="3909" y="163"/>
                    <a:pt x="3607" y="58"/>
                  </a:cubicBezTo>
                  <a:cubicBezTo>
                    <a:pt x="3464" y="19"/>
                    <a:pt x="3320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3459975" y="3883900"/>
              <a:ext cx="63000" cy="99625"/>
            </a:xfrm>
            <a:custGeom>
              <a:avLst/>
              <a:gdLst/>
              <a:ahLst/>
              <a:cxnLst/>
              <a:rect l="l" t="t" r="r" b="b"/>
              <a:pathLst>
                <a:path w="2520" h="3985" extrusionOk="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3538050" y="3867325"/>
              <a:ext cx="61800" cy="99475"/>
            </a:xfrm>
            <a:custGeom>
              <a:avLst/>
              <a:gdLst/>
              <a:ahLst/>
              <a:cxnLst/>
              <a:rect l="l" t="t" r="r" b="b"/>
              <a:pathLst>
                <a:path w="2472" h="3979" extrusionOk="0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8"/>
          <p:cNvGrpSpPr/>
          <p:nvPr/>
        </p:nvGrpSpPr>
        <p:grpSpPr>
          <a:xfrm>
            <a:off x="-348447" y="597284"/>
            <a:ext cx="794866" cy="917605"/>
            <a:chOff x="3381325" y="3449650"/>
            <a:chExt cx="199700" cy="230525"/>
          </a:xfrm>
        </p:grpSpPr>
        <p:sp>
          <p:nvSpPr>
            <p:cNvPr id="417" name="Google Shape;417;p8"/>
            <p:cNvSpPr/>
            <p:nvPr/>
          </p:nvSpPr>
          <p:spPr>
            <a:xfrm>
              <a:off x="3415575" y="3509525"/>
              <a:ext cx="22075" cy="20200"/>
            </a:xfrm>
            <a:custGeom>
              <a:avLst/>
              <a:gdLst/>
              <a:ahLst/>
              <a:cxnLst/>
              <a:rect l="l" t="t" r="r" b="b"/>
              <a:pathLst>
                <a:path w="883" h="808" extrusionOk="0">
                  <a:moveTo>
                    <a:pt x="433" y="192"/>
                  </a:moveTo>
                  <a:cubicBezTo>
                    <a:pt x="447" y="192"/>
                    <a:pt x="462" y="193"/>
                    <a:pt x="476" y="196"/>
                  </a:cubicBezTo>
                  <a:cubicBezTo>
                    <a:pt x="522" y="208"/>
                    <a:pt x="557" y="231"/>
                    <a:pt x="592" y="266"/>
                  </a:cubicBezTo>
                  <a:cubicBezTo>
                    <a:pt x="673" y="371"/>
                    <a:pt x="650" y="521"/>
                    <a:pt x="534" y="591"/>
                  </a:cubicBezTo>
                  <a:cubicBezTo>
                    <a:pt x="493" y="616"/>
                    <a:pt x="445" y="629"/>
                    <a:pt x="399" y="629"/>
                  </a:cubicBezTo>
                  <a:cubicBezTo>
                    <a:pt x="313" y="629"/>
                    <a:pt x="232" y="584"/>
                    <a:pt x="209" y="487"/>
                  </a:cubicBezTo>
                  <a:cubicBezTo>
                    <a:pt x="197" y="382"/>
                    <a:pt x="244" y="266"/>
                    <a:pt x="313" y="231"/>
                  </a:cubicBezTo>
                  <a:cubicBezTo>
                    <a:pt x="348" y="205"/>
                    <a:pt x="390" y="192"/>
                    <a:pt x="433" y="192"/>
                  </a:cubicBezTo>
                  <a:close/>
                  <a:moveTo>
                    <a:pt x="414" y="0"/>
                  </a:moveTo>
                  <a:cubicBezTo>
                    <a:pt x="251" y="0"/>
                    <a:pt x="82" y="106"/>
                    <a:pt x="23" y="254"/>
                  </a:cubicBezTo>
                  <a:cubicBezTo>
                    <a:pt x="12" y="289"/>
                    <a:pt x="12" y="312"/>
                    <a:pt x="12" y="336"/>
                  </a:cubicBezTo>
                  <a:cubicBezTo>
                    <a:pt x="0" y="405"/>
                    <a:pt x="0" y="475"/>
                    <a:pt x="23" y="545"/>
                  </a:cubicBezTo>
                  <a:cubicBezTo>
                    <a:pt x="74" y="713"/>
                    <a:pt x="234" y="808"/>
                    <a:pt x="397" y="808"/>
                  </a:cubicBezTo>
                  <a:cubicBezTo>
                    <a:pt x="460" y="808"/>
                    <a:pt x="523" y="794"/>
                    <a:pt x="581" y="765"/>
                  </a:cubicBezTo>
                  <a:cubicBezTo>
                    <a:pt x="778" y="661"/>
                    <a:pt x="882" y="429"/>
                    <a:pt x="766" y="231"/>
                  </a:cubicBezTo>
                  <a:cubicBezTo>
                    <a:pt x="720" y="115"/>
                    <a:pt x="639" y="22"/>
                    <a:pt x="499" y="11"/>
                  </a:cubicBezTo>
                  <a:cubicBezTo>
                    <a:pt x="471" y="4"/>
                    <a:pt x="443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3429500" y="3538950"/>
              <a:ext cx="22375" cy="20150"/>
            </a:xfrm>
            <a:custGeom>
              <a:avLst/>
              <a:gdLst/>
              <a:ahLst/>
              <a:cxnLst/>
              <a:rect l="l" t="t" r="r" b="b"/>
              <a:pathLst>
                <a:path w="895" h="806" extrusionOk="0">
                  <a:moveTo>
                    <a:pt x="445" y="188"/>
                  </a:moveTo>
                  <a:cubicBezTo>
                    <a:pt x="459" y="188"/>
                    <a:pt x="473" y="189"/>
                    <a:pt x="488" y="192"/>
                  </a:cubicBezTo>
                  <a:cubicBezTo>
                    <a:pt x="523" y="215"/>
                    <a:pt x="569" y="227"/>
                    <a:pt x="604" y="273"/>
                  </a:cubicBezTo>
                  <a:cubicBezTo>
                    <a:pt x="685" y="378"/>
                    <a:pt x="662" y="517"/>
                    <a:pt x="546" y="587"/>
                  </a:cubicBezTo>
                  <a:cubicBezTo>
                    <a:pt x="505" y="615"/>
                    <a:pt x="458" y="629"/>
                    <a:pt x="411" y="629"/>
                  </a:cubicBezTo>
                  <a:cubicBezTo>
                    <a:pt x="325" y="629"/>
                    <a:pt x="243" y="580"/>
                    <a:pt x="221" y="482"/>
                  </a:cubicBezTo>
                  <a:cubicBezTo>
                    <a:pt x="209" y="389"/>
                    <a:pt x="256" y="273"/>
                    <a:pt x="325" y="227"/>
                  </a:cubicBezTo>
                  <a:cubicBezTo>
                    <a:pt x="360" y="201"/>
                    <a:pt x="402" y="188"/>
                    <a:pt x="445" y="188"/>
                  </a:cubicBezTo>
                  <a:close/>
                  <a:moveTo>
                    <a:pt x="443" y="0"/>
                  </a:moveTo>
                  <a:cubicBezTo>
                    <a:pt x="275" y="0"/>
                    <a:pt x="96" y="108"/>
                    <a:pt x="35" y="262"/>
                  </a:cubicBezTo>
                  <a:cubicBezTo>
                    <a:pt x="24" y="285"/>
                    <a:pt x="24" y="320"/>
                    <a:pt x="24" y="331"/>
                  </a:cubicBezTo>
                  <a:cubicBezTo>
                    <a:pt x="0" y="401"/>
                    <a:pt x="0" y="471"/>
                    <a:pt x="35" y="552"/>
                  </a:cubicBezTo>
                  <a:cubicBezTo>
                    <a:pt x="85" y="717"/>
                    <a:pt x="240" y="806"/>
                    <a:pt x="396" y="806"/>
                  </a:cubicBezTo>
                  <a:cubicBezTo>
                    <a:pt x="460" y="806"/>
                    <a:pt x="524" y="791"/>
                    <a:pt x="581" y="761"/>
                  </a:cubicBezTo>
                  <a:cubicBezTo>
                    <a:pt x="790" y="668"/>
                    <a:pt x="894" y="436"/>
                    <a:pt x="778" y="227"/>
                  </a:cubicBezTo>
                  <a:cubicBezTo>
                    <a:pt x="732" y="111"/>
                    <a:pt x="639" y="41"/>
                    <a:pt x="511" y="6"/>
                  </a:cubicBezTo>
                  <a:cubicBezTo>
                    <a:pt x="489" y="2"/>
                    <a:pt x="466" y="0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3445175" y="3566975"/>
              <a:ext cx="22075" cy="20100"/>
            </a:xfrm>
            <a:custGeom>
              <a:avLst/>
              <a:gdLst/>
              <a:ahLst/>
              <a:cxnLst/>
              <a:rect l="l" t="t" r="r" b="b"/>
              <a:pathLst>
                <a:path w="883" h="804" extrusionOk="0">
                  <a:moveTo>
                    <a:pt x="418" y="192"/>
                  </a:moveTo>
                  <a:cubicBezTo>
                    <a:pt x="433" y="192"/>
                    <a:pt x="449" y="194"/>
                    <a:pt x="465" y="197"/>
                  </a:cubicBezTo>
                  <a:cubicBezTo>
                    <a:pt x="511" y="209"/>
                    <a:pt x="557" y="220"/>
                    <a:pt x="581" y="267"/>
                  </a:cubicBezTo>
                  <a:cubicBezTo>
                    <a:pt x="685" y="371"/>
                    <a:pt x="639" y="510"/>
                    <a:pt x="523" y="592"/>
                  </a:cubicBezTo>
                  <a:cubicBezTo>
                    <a:pt x="484" y="615"/>
                    <a:pt x="439" y="627"/>
                    <a:pt x="395" y="627"/>
                  </a:cubicBezTo>
                  <a:cubicBezTo>
                    <a:pt x="307" y="627"/>
                    <a:pt x="225" y="580"/>
                    <a:pt x="209" y="487"/>
                  </a:cubicBezTo>
                  <a:cubicBezTo>
                    <a:pt x="186" y="383"/>
                    <a:pt x="232" y="267"/>
                    <a:pt x="302" y="220"/>
                  </a:cubicBezTo>
                  <a:cubicBezTo>
                    <a:pt x="336" y="203"/>
                    <a:pt x="376" y="192"/>
                    <a:pt x="418" y="192"/>
                  </a:cubicBezTo>
                  <a:close/>
                  <a:moveTo>
                    <a:pt x="426" y="1"/>
                  </a:moveTo>
                  <a:cubicBezTo>
                    <a:pt x="262" y="1"/>
                    <a:pt x="94" y="107"/>
                    <a:pt x="35" y="255"/>
                  </a:cubicBezTo>
                  <a:cubicBezTo>
                    <a:pt x="12" y="278"/>
                    <a:pt x="12" y="313"/>
                    <a:pt x="12" y="325"/>
                  </a:cubicBezTo>
                  <a:cubicBezTo>
                    <a:pt x="0" y="394"/>
                    <a:pt x="0" y="476"/>
                    <a:pt x="35" y="545"/>
                  </a:cubicBezTo>
                  <a:cubicBezTo>
                    <a:pt x="86" y="714"/>
                    <a:pt x="247" y="803"/>
                    <a:pt x="408" y="803"/>
                  </a:cubicBezTo>
                  <a:cubicBezTo>
                    <a:pt x="467" y="803"/>
                    <a:pt x="527" y="791"/>
                    <a:pt x="581" y="766"/>
                  </a:cubicBezTo>
                  <a:cubicBezTo>
                    <a:pt x="790" y="661"/>
                    <a:pt x="882" y="429"/>
                    <a:pt x="766" y="220"/>
                  </a:cubicBezTo>
                  <a:cubicBezTo>
                    <a:pt x="708" y="104"/>
                    <a:pt x="627" y="23"/>
                    <a:pt x="511" y="11"/>
                  </a:cubicBezTo>
                  <a:cubicBezTo>
                    <a:pt x="483" y="4"/>
                    <a:pt x="454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3459100" y="3596000"/>
              <a:ext cx="22075" cy="20100"/>
            </a:xfrm>
            <a:custGeom>
              <a:avLst/>
              <a:gdLst/>
              <a:ahLst/>
              <a:cxnLst/>
              <a:rect l="l" t="t" r="r" b="b"/>
              <a:pathLst>
                <a:path w="883" h="804" extrusionOk="0">
                  <a:moveTo>
                    <a:pt x="418" y="192"/>
                  </a:moveTo>
                  <a:cubicBezTo>
                    <a:pt x="434" y="192"/>
                    <a:pt x="449" y="194"/>
                    <a:pt x="465" y="197"/>
                  </a:cubicBezTo>
                  <a:cubicBezTo>
                    <a:pt x="500" y="209"/>
                    <a:pt x="546" y="220"/>
                    <a:pt x="581" y="267"/>
                  </a:cubicBezTo>
                  <a:cubicBezTo>
                    <a:pt x="674" y="371"/>
                    <a:pt x="639" y="510"/>
                    <a:pt x="523" y="592"/>
                  </a:cubicBezTo>
                  <a:cubicBezTo>
                    <a:pt x="484" y="615"/>
                    <a:pt x="439" y="626"/>
                    <a:pt x="395" y="626"/>
                  </a:cubicBezTo>
                  <a:cubicBezTo>
                    <a:pt x="306" y="626"/>
                    <a:pt x="221" y="580"/>
                    <a:pt x="198" y="487"/>
                  </a:cubicBezTo>
                  <a:cubicBezTo>
                    <a:pt x="186" y="383"/>
                    <a:pt x="233" y="267"/>
                    <a:pt x="302" y="220"/>
                  </a:cubicBezTo>
                  <a:cubicBezTo>
                    <a:pt x="336" y="203"/>
                    <a:pt x="376" y="192"/>
                    <a:pt x="418" y="192"/>
                  </a:cubicBezTo>
                  <a:close/>
                  <a:moveTo>
                    <a:pt x="414" y="1"/>
                  </a:moveTo>
                  <a:cubicBezTo>
                    <a:pt x="251" y="1"/>
                    <a:pt x="83" y="107"/>
                    <a:pt x="24" y="255"/>
                  </a:cubicBezTo>
                  <a:cubicBezTo>
                    <a:pt x="12" y="278"/>
                    <a:pt x="12" y="313"/>
                    <a:pt x="12" y="325"/>
                  </a:cubicBezTo>
                  <a:cubicBezTo>
                    <a:pt x="0" y="394"/>
                    <a:pt x="0" y="476"/>
                    <a:pt x="24" y="545"/>
                  </a:cubicBezTo>
                  <a:cubicBezTo>
                    <a:pt x="74" y="714"/>
                    <a:pt x="236" y="803"/>
                    <a:pt x="401" y="803"/>
                  </a:cubicBezTo>
                  <a:cubicBezTo>
                    <a:pt x="462" y="803"/>
                    <a:pt x="524" y="791"/>
                    <a:pt x="581" y="766"/>
                  </a:cubicBezTo>
                  <a:cubicBezTo>
                    <a:pt x="778" y="661"/>
                    <a:pt x="883" y="429"/>
                    <a:pt x="767" y="220"/>
                  </a:cubicBezTo>
                  <a:cubicBezTo>
                    <a:pt x="709" y="104"/>
                    <a:pt x="616" y="23"/>
                    <a:pt x="500" y="11"/>
                  </a:cubicBezTo>
                  <a:cubicBezTo>
                    <a:pt x="472" y="4"/>
                    <a:pt x="443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3474475" y="3625025"/>
              <a:ext cx="22375" cy="20100"/>
            </a:xfrm>
            <a:custGeom>
              <a:avLst/>
              <a:gdLst/>
              <a:ahLst/>
              <a:cxnLst/>
              <a:rect l="l" t="t" r="r" b="b"/>
              <a:pathLst>
                <a:path w="895" h="804" extrusionOk="0">
                  <a:moveTo>
                    <a:pt x="419" y="192"/>
                  </a:moveTo>
                  <a:cubicBezTo>
                    <a:pt x="434" y="192"/>
                    <a:pt x="450" y="194"/>
                    <a:pt x="465" y="197"/>
                  </a:cubicBezTo>
                  <a:cubicBezTo>
                    <a:pt x="512" y="208"/>
                    <a:pt x="558" y="220"/>
                    <a:pt x="581" y="267"/>
                  </a:cubicBezTo>
                  <a:cubicBezTo>
                    <a:pt x="686" y="371"/>
                    <a:pt x="662" y="522"/>
                    <a:pt x="523" y="592"/>
                  </a:cubicBezTo>
                  <a:cubicBezTo>
                    <a:pt x="484" y="615"/>
                    <a:pt x="439" y="626"/>
                    <a:pt x="395" y="626"/>
                  </a:cubicBezTo>
                  <a:cubicBezTo>
                    <a:pt x="308" y="626"/>
                    <a:pt x="225" y="580"/>
                    <a:pt x="210" y="487"/>
                  </a:cubicBezTo>
                  <a:cubicBezTo>
                    <a:pt x="198" y="383"/>
                    <a:pt x="233" y="267"/>
                    <a:pt x="314" y="220"/>
                  </a:cubicBezTo>
                  <a:cubicBezTo>
                    <a:pt x="340" y="203"/>
                    <a:pt x="378" y="192"/>
                    <a:pt x="419" y="192"/>
                  </a:cubicBezTo>
                  <a:close/>
                  <a:moveTo>
                    <a:pt x="426" y="1"/>
                  </a:moveTo>
                  <a:cubicBezTo>
                    <a:pt x="263" y="1"/>
                    <a:pt x="95" y="107"/>
                    <a:pt x="36" y="255"/>
                  </a:cubicBezTo>
                  <a:cubicBezTo>
                    <a:pt x="24" y="278"/>
                    <a:pt x="24" y="313"/>
                    <a:pt x="24" y="325"/>
                  </a:cubicBezTo>
                  <a:cubicBezTo>
                    <a:pt x="1" y="394"/>
                    <a:pt x="1" y="475"/>
                    <a:pt x="36" y="545"/>
                  </a:cubicBezTo>
                  <a:cubicBezTo>
                    <a:pt x="86" y="714"/>
                    <a:pt x="248" y="803"/>
                    <a:pt x="408" y="803"/>
                  </a:cubicBezTo>
                  <a:cubicBezTo>
                    <a:pt x="468" y="803"/>
                    <a:pt x="528" y="791"/>
                    <a:pt x="581" y="766"/>
                  </a:cubicBezTo>
                  <a:cubicBezTo>
                    <a:pt x="790" y="661"/>
                    <a:pt x="895" y="429"/>
                    <a:pt x="779" y="220"/>
                  </a:cubicBezTo>
                  <a:cubicBezTo>
                    <a:pt x="732" y="104"/>
                    <a:pt x="628" y="34"/>
                    <a:pt x="512" y="11"/>
                  </a:cubicBezTo>
                  <a:cubicBezTo>
                    <a:pt x="484" y="4"/>
                    <a:pt x="455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3469825" y="3481375"/>
              <a:ext cx="22100" cy="20075"/>
            </a:xfrm>
            <a:custGeom>
              <a:avLst/>
              <a:gdLst/>
              <a:ahLst/>
              <a:cxnLst/>
              <a:rect l="l" t="t" r="r" b="b"/>
              <a:pathLst>
                <a:path w="884" h="803" extrusionOk="0">
                  <a:moveTo>
                    <a:pt x="419" y="192"/>
                  </a:moveTo>
                  <a:cubicBezTo>
                    <a:pt x="434" y="192"/>
                    <a:pt x="450" y="193"/>
                    <a:pt x="465" y="196"/>
                  </a:cubicBezTo>
                  <a:cubicBezTo>
                    <a:pt x="512" y="208"/>
                    <a:pt x="558" y="220"/>
                    <a:pt x="581" y="266"/>
                  </a:cubicBezTo>
                  <a:cubicBezTo>
                    <a:pt x="686" y="370"/>
                    <a:pt x="639" y="510"/>
                    <a:pt x="523" y="591"/>
                  </a:cubicBezTo>
                  <a:cubicBezTo>
                    <a:pt x="485" y="614"/>
                    <a:pt x="440" y="626"/>
                    <a:pt x="396" y="626"/>
                  </a:cubicBezTo>
                  <a:cubicBezTo>
                    <a:pt x="308" y="626"/>
                    <a:pt x="225" y="579"/>
                    <a:pt x="210" y="487"/>
                  </a:cubicBezTo>
                  <a:cubicBezTo>
                    <a:pt x="187" y="382"/>
                    <a:pt x="233" y="266"/>
                    <a:pt x="303" y="220"/>
                  </a:cubicBezTo>
                  <a:cubicBezTo>
                    <a:pt x="337" y="203"/>
                    <a:pt x="377" y="192"/>
                    <a:pt x="419" y="192"/>
                  </a:cubicBezTo>
                  <a:close/>
                  <a:moveTo>
                    <a:pt x="426" y="0"/>
                  </a:moveTo>
                  <a:cubicBezTo>
                    <a:pt x="263" y="0"/>
                    <a:pt x="95" y="106"/>
                    <a:pt x="36" y="254"/>
                  </a:cubicBezTo>
                  <a:cubicBezTo>
                    <a:pt x="13" y="278"/>
                    <a:pt x="13" y="312"/>
                    <a:pt x="13" y="324"/>
                  </a:cubicBezTo>
                  <a:cubicBezTo>
                    <a:pt x="1" y="394"/>
                    <a:pt x="1" y="475"/>
                    <a:pt x="36" y="545"/>
                  </a:cubicBezTo>
                  <a:cubicBezTo>
                    <a:pt x="87" y="714"/>
                    <a:pt x="248" y="803"/>
                    <a:pt x="408" y="803"/>
                  </a:cubicBezTo>
                  <a:cubicBezTo>
                    <a:pt x="468" y="803"/>
                    <a:pt x="528" y="790"/>
                    <a:pt x="581" y="765"/>
                  </a:cubicBezTo>
                  <a:cubicBezTo>
                    <a:pt x="790" y="661"/>
                    <a:pt x="883" y="428"/>
                    <a:pt x="767" y="220"/>
                  </a:cubicBezTo>
                  <a:cubicBezTo>
                    <a:pt x="709" y="103"/>
                    <a:pt x="628" y="34"/>
                    <a:pt x="512" y="11"/>
                  </a:cubicBezTo>
                  <a:cubicBezTo>
                    <a:pt x="484" y="4"/>
                    <a:pt x="455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483775" y="3510675"/>
              <a:ext cx="22075" cy="20225"/>
            </a:xfrm>
            <a:custGeom>
              <a:avLst/>
              <a:gdLst/>
              <a:ahLst/>
              <a:cxnLst/>
              <a:rect l="l" t="t" r="r" b="b"/>
              <a:pathLst>
                <a:path w="883" h="809" extrusionOk="0">
                  <a:moveTo>
                    <a:pt x="433" y="192"/>
                  </a:moveTo>
                  <a:cubicBezTo>
                    <a:pt x="447" y="192"/>
                    <a:pt x="462" y="194"/>
                    <a:pt x="476" y="197"/>
                  </a:cubicBezTo>
                  <a:cubicBezTo>
                    <a:pt x="523" y="208"/>
                    <a:pt x="557" y="232"/>
                    <a:pt x="592" y="266"/>
                  </a:cubicBezTo>
                  <a:cubicBezTo>
                    <a:pt x="674" y="371"/>
                    <a:pt x="650" y="534"/>
                    <a:pt x="534" y="592"/>
                  </a:cubicBezTo>
                  <a:cubicBezTo>
                    <a:pt x="493" y="616"/>
                    <a:pt x="445" y="629"/>
                    <a:pt x="399" y="629"/>
                  </a:cubicBezTo>
                  <a:cubicBezTo>
                    <a:pt x="313" y="629"/>
                    <a:pt x="232" y="585"/>
                    <a:pt x="209" y="487"/>
                  </a:cubicBezTo>
                  <a:cubicBezTo>
                    <a:pt x="198" y="383"/>
                    <a:pt x="244" y="266"/>
                    <a:pt x="314" y="232"/>
                  </a:cubicBezTo>
                  <a:cubicBezTo>
                    <a:pt x="348" y="206"/>
                    <a:pt x="390" y="192"/>
                    <a:pt x="433" y="192"/>
                  </a:cubicBezTo>
                  <a:close/>
                  <a:moveTo>
                    <a:pt x="414" y="1"/>
                  </a:moveTo>
                  <a:cubicBezTo>
                    <a:pt x="251" y="1"/>
                    <a:pt x="83" y="107"/>
                    <a:pt x="23" y="255"/>
                  </a:cubicBezTo>
                  <a:cubicBezTo>
                    <a:pt x="12" y="290"/>
                    <a:pt x="12" y="313"/>
                    <a:pt x="12" y="325"/>
                  </a:cubicBezTo>
                  <a:cubicBezTo>
                    <a:pt x="0" y="406"/>
                    <a:pt x="0" y="475"/>
                    <a:pt x="23" y="545"/>
                  </a:cubicBezTo>
                  <a:cubicBezTo>
                    <a:pt x="74" y="713"/>
                    <a:pt x="234" y="808"/>
                    <a:pt x="398" y="808"/>
                  </a:cubicBezTo>
                  <a:cubicBezTo>
                    <a:pt x="460" y="808"/>
                    <a:pt x="523" y="795"/>
                    <a:pt x="581" y="766"/>
                  </a:cubicBezTo>
                  <a:cubicBezTo>
                    <a:pt x="778" y="661"/>
                    <a:pt x="883" y="429"/>
                    <a:pt x="766" y="232"/>
                  </a:cubicBezTo>
                  <a:cubicBezTo>
                    <a:pt x="720" y="116"/>
                    <a:pt x="639" y="34"/>
                    <a:pt x="499" y="11"/>
                  </a:cubicBezTo>
                  <a:cubicBezTo>
                    <a:pt x="472" y="4"/>
                    <a:pt x="443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3499150" y="3538550"/>
              <a:ext cx="22375" cy="20200"/>
            </a:xfrm>
            <a:custGeom>
              <a:avLst/>
              <a:gdLst/>
              <a:ahLst/>
              <a:cxnLst/>
              <a:rect l="l" t="t" r="r" b="b"/>
              <a:pathLst>
                <a:path w="895" h="808" extrusionOk="0">
                  <a:moveTo>
                    <a:pt x="422" y="192"/>
                  </a:moveTo>
                  <a:cubicBezTo>
                    <a:pt x="436" y="192"/>
                    <a:pt x="450" y="193"/>
                    <a:pt x="465" y="196"/>
                  </a:cubicBezTo>
                  <a:cubicBezTo>
                    <a:pt x="511" y="208"/>
                    <a:pt x="558" y="231"/>
                    <a:pt x="581" y="266"/>
                  </a:cubicBezTo>
                  <a:cubicBezTo>
                    <a:pt x="685" y="370"/>
                    <a:pt x="662" y="521"/>
                    <a:pt x="523" y="591"/>
                  </a:cubicBezTo>
                  <a:cubicBezTo>
                    <a:pt x="482" y="616"/>
                    <a:pt x="434" y="629"/>
                    <a:pt x="388" y="629"/>
                  </a:cubicBezTo>
                  <a:cubicBezTo>
                    <a:pt x="303" y="629"/>
                    <a:pt x="225" y="584"/>
                    <a:pt x="209" y="487"/>
                  </a:cubicBezTo>
                  <a:cubicBezTo>
                    <a:pt x="198" y="382"/>
                    <a:pt x="233" y="266"/>
                    <a:pt x="314" y="231"/>
                  </a:cubicBezTo>
                  <a:cubicBezTo>
                    <a:pt x="340" y="205"/>
                    <a:pt x="379" y="192"/>
                    <a:pt x="422" y="192"/>
                  </a:cubicBezTo>
                  <a:close/>
                  <a:moveTo>
                    <a:pt x="426" y="0"/>
                  </a:moveTo>
                  <a:cubicBezTo>
                    <a:pt x="263" y="0"/>
                    <a:pt x="95" y="106"/>
                    <a:pt x="35" y="254"/>
                  </a:cubicBezTo>
                  <a:cubicBezTo>
                    <a:pt x="24" y="289"/>
                    <a:pt x="24" y="312"/>
                    <a:pt x="24" y="336"/>
                  </a:cubicBezTo>
                  <a:cubicBezTo>
                    <a:pt x="1" y="405"/>
                    <a:pt x="1" y="475"/>
                    <a:pt x="35" y="545"/>
                  </a:cubicBezTo>
                  <a:cubicBezTo>
                    <a:pt x="86" y="713"/>
                    <a:pt x="246" y="808"/>
                    <a:pt x="405" y="808"/>
                  </a:cubicBezTo>
                  <a:cubicBezTo>
                    <a:pt x="466" y="808"/>
                    <a:pt x="527" y="794"/>
                    <a:pt x="581" y="765"/>
                  </a:cubicBezTo>
                  <a:cubicBezTo>
                    <a:pt x="790" y="661"/>
                    <a:pt x="894" y="429"/>
                    <a:pt x="778" y="231"/>
                  </a:cubicBezTo>
                  <a:cubicBezTo>
                    <a:pt x="732" y="115"/>
                    <a:pt x="639" y="45"/>
                    <a:pt x="511" y="11"/>
                  </a:cubicBezTo>
                  <a:cubicBezTo>
                    <a:pt x="483" y="4"/>
                    <a:pt x="455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513075" y="3567575"/>
              <a:ext cx="22100" cy="20200"/>
            </a:xfrm>
            <a:custGeom>
              <a:avLst/>
              <a:gdLst/>
              <a:ahLst/>
              <a:cxnLst/>
              <a:rect l="l" t="t" r="r" b="b"/>
              <a:pathLst>
                <a:path w="884" h="808" extrusionOk="0">
                  <a:moveTo>
                    <a:pt x="433" y="192"/>
                  </a:moveTo>
                  <a:cubicBezTo>
                    <a:pt x="448" y="192"/>
                    <a:pt x="462" y="193"/>
                    <a:pt x="477" y="196"/>
                  </a:cubicBezTo>
                  <a:cubicBezTo>
                    <a:pt x="523" y="208"/>
                    <a:pt x="570" y="231"/>
                    <a:pt x="593" y="266"/>
                  </a:cubicBezTo>
                  <a:cubicBezTo>
                    <a:pt x="686" y="370"/>
                    <a:pt x="651" y="521"/>
                    <a:pt x="535" y="591"/>
                  </a:cubicBezTo>
                  <a:cubicBezTo>
                    <a:pt x="494" y="615"/>
                    <a:pt x="446" y="628"/>
                    <a:pt x="400" y="628"/>
                  </a:cubicBezTo>
                  <a:cubicBezTo>
                    <a:pt x="315" y="628"/>
                    <a:pt x="236" y="584"/>
                    <a:pt x="221" y="486"/>
                  </a:cubicBezTo>
                  <a:cubicBezTo>
                    <a:pt x="198" y="382"/>
                    <a:pt x="245" y="266"/>
                    <a:pt x="314" y="231"/>
                  </a:cubicBezTo>
                  <a:cubicBezTo>
                    <a:pt x="349" y="205"/>
                    <a:pt x="390" y="192"/>
                    <a:pt x="433" y="192"/>
                  </a:cubicBezTo>
                  <a:close/>
                  <a:moveTo>
                    <a:pt x="422" y="0"/>
                  </a:moveTo>
                  <a:cubicBezTo>
                    <a:pt x="254" y="0"/>
                    <a:pt x="93" y="106"/>
                    <a:pt x="24" y="254"/>
                  </a:cubicBezTo>
                  <a:cubicBezTo>
                    <a:pt x="12" y="289"/>
                    <a:pt x="12" y="312"/>
                    <a:pt x="12" y="336"/>
                  </a:cubicBezTo>
                  <a:cubicBezTo>
                    <a:pt x="1" y="405"/>
                    <a:pt x="1" y="475"/>
                    <a:pt x="24" y="545"/>
                  </a:cubicBezTo>
                  <a:cubicBezTo>
                    <a:pt x="83" y="713"/>
                    <a:pt x="239" y="808"/>
                    <a:pt x="400" y="808"/>
                  </a:cubicBezTo>
                  <a:cubicBezTo>
                    <a:pt x="461" y="808"/>
                    <a:pt x="524" y="794"/>
                    <a:pt x="581" y="765"/>
                  </a:cubicBezTo>
                  <a:cubicBezTo>
                    <a:pt x="779" y="661"/>
                    <a:pt x="883" y="428"/>
                    <a:pt x="767" y="231"/>
                  </a:cubicBezTo>
                  <a:cubicBezTo>
                    <a:pt x="721" y="115"/>
                    <a:pt x="639" y="45"/>
                    <a:pt x="512" y="10"/>
                  </a:cubicBezTo>
                  <a:cubicBezTo>
                    <a:pt x="482" y="4"/>
                    <a:pt x="452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528750" y="3596975"/>
              <a:ext cx="22075" cy="20175"/>
            </a:xfrm>
            <a:custGeom>
              <a:avLst/>
              <a:gdLst/>
              <a:ahLst/>
              <a:cxnLst/>
              <a:rect l="l" t="t" r="r" b="b"/>
              <a:pathLst>
                <a:path w="883" h="807" extrusionOk="0">
                  <a:moveTo>
                    <a:pt x="433" y="188"/>
                  </a:moveTo>
                  <a:cubicBezTo>
                    <a:pt x="448" y="188"/>
                    <a:pt x="462" y="190"/>
                    <a:pt x="477" y="193"/>
                  </a:cubicBezTo>
                  <a:cubicBezTo>
                    <a:pt x="523" y="216"/>
                    <a:pt x="558" y="228"/>
                    <a:pt x="593" y="274"/>
                  </a:cubicBezTo>
                  <a:cubicBezTo>
                    <a:pt x="674" y="379"/>
                    <a:pt x="651" y="518"/>
                    <a:pt x="535" y="587"/>
                  </a:cubicBezTo>
                  <a:cubicBezTo>
                    <a:pt x="494" y="616"/>
                    <a:pt x="446" y="630"/>
                    <a:pt x="400" y="630"/>
                  </a:cubicBezTo>
                  <a:cubicBezTo>
                    <a:pt x="314" y="630"/>
                    <a:pt x="232" y="581"/>
                    <a:pt x="210" y="483"/>
                  </a:cubicBezTo>
                  <a:cubicBezTo>
                    <a:pt x="198" y="390"/>
                    <a:pt x="244" y="274"/>
                    <a:pt x="314" y="228"/>
                  </a:cubicBezTo>
                  <a:cubicBezTo>
                    <a:pt x="349" y="201"/>
                    <a:pt x="390" y="188"/>
                    <a:pt x="433" y="188"/>
                  </a:cubicBezTo>
                  <a:close/>
                  <a:moveTo>
                    <a:pt x="432" y="1"/>
                  </a:moveTo>
                  <a:cubicBezTo>
                    <a:pt x="263" y="1"/>
                    <a:pt x="85" y="109"/>
                    <a:pt x="24" y="262"/>
                  </a:cubicBezTo>
                  <a:cubicBezTo>
                    <a:pt x="12" y="286"/>
                    <a:pt x="12" y="320"/>
                    <a:pt x="12" y="332"/>
                  </a:cubicBezTo>
                  <a:cubicBezTo>
                    <a:pt x="1" y="402"/>
                    <a:pt x="1" y="471"/>
                    <a:pt x="24" y="553"/>
                  </a:cubicBezTo>
                  <a:cubicBezTo>
                    <a:pt x="73" y="718"/>
                    <a:pt x="229" y="807"/>
                    <a:pt x="389" y="807"/>
                  </a:cubicBezTo>
                  <a:cubicBezTo>
                    <a:pt x="454" y="807"/>
                    <a:pt x="521" y="792"/>
                    <a:pt x="581" y="762"/>
                  </a:cubicBezTo>
                  <a:cubicBezTo>
                    <a:pt x="778" y="669"/>
                    <a:pt x="883" y="437"/>
                    <a:pt x="767" y="228"/>
                  </a:cubicBezTo>
                  <a:cubicBezTo>
                    <a:pt x="720" y="112"/>
                    <a:pt x="639" y="42"/>
                    <a:pt x="500" y="7"/>
                  </a:cubicBezTo>
                  <a:cubicBezTo>
                    <a:pt x="478" y="3"/>
                    <a:pt x="455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447700" y="3490275"/>
              <a:ext cx="73350" cy="147650"/>
            </a:xfrm>
            <a:custGeom>
              <a:avLst/>
              <a:gdLst/>
              <a:ahLst/>
              <a:cxnLst/>
              <a:rect l="l" t="t" r="r" b="b"/>
              <a:pathLst>
                <a:path w="2934" h="5906" extrusionOk="0">
                  <a:moveTo>
                    <a:pt x="103" y="1"/>
                  </a:moveTo>
                  <a:cubicBezTo>
                    <a:pt x="52" y="1"/>
                    <a:pt x="0" y="37"/>
                    <a:pt x="15" y="96"/>
                  </a:cubicBezTo>
                  <a:cubicBezTo>
                    <a:pt x="352" y="1117"/>
                    <a:pt x="921" y="2023"/>
                    <a:pt x="1327" y="3010"/>
                  </a:cubicBezTo>
                  <a:cubicBezTo>
                    <a:pt x="1513" y="3462"/>
                    <a:pt x="1699" y="3927"/>
                    <a:pt x="1884" y="4368"/>
                  </a:cubicBezTo>
                  <a:cubicBezTo>
                    <a:pt x="2105" y="4855"/>
                    <a:pt x="2442" y="5320"/>
                    <a:pt x="2639" y="5831"/>
                  </a:cubicBezTo>
                  <a:cubicBezTo>
                    <a:pt x="2666" y="5884"/>
                    <a:pt x="2708" y="5906"/>
                    <a:pt x="2752" y="5906"/>
                  </a:cubicBezTo>
                  <a:cubicBezTo>
                    <a:pt x="2841" y="5906"/>
                    <a:pt x="2933" y="5812"/>
                    <a:pt x="2894" y="5703"/>
                  </a:cubicBezTo>
                  <a:cubicBezTo>
                    <a:pt x="2523" y="4797"/>
                    <a:pt x="2047" y="3845"/>
                    <a:pt x="1583" y="3010"/>
                  </a:cubicBezTo>
                  <a:cubicBezTo>
                    <a:pt x="1049" y="2058"/>
                    <a:pt x="770" y="978"/>
                    <a:pt x="178" y="38"/>
                  </a:cubicBezTo>
                  <a:cubicBezTo>
                    <a:pt x="161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381325" y="3449650"/>
              <a:ext cx="199700" cy="230525"/>
            </a:xfrm>
            <a:custGeom>
              <a:avLst/>
              <a:gdLst/>
              <a:ahLst/>
              <a:cxnLst/>
              <a:rect l="l" t="t" r="r" b="b"/>
              <a:pathLst>
                <a:path w="7988" h="9221" extrusionOk="0">
                  <a:moveTo>
                    <a:pt x="4528" y="386"/>
                  </a:moveTo>
                  <a:cubicBezTo>
                    <a:pt x="4853" y="1326"/>
                    <a:pt x="5294" y="2081"/>
                    <a:pt x="5689" y="3009"/>
                  </a:cubicBezTo>
                  <a:cubicBezTo>
                    <a:pt x="5874" y="3462"/>
                    <a:pt x="6316" y="4205"/>
                    <a:pt x="6513" y="4658"/>
                  </a:cubicBezTo>
                  <a:cubicBezTo>
                    <a:pt x="6734" y="5145"/>
                    <a:pt x="7407" y="6318"/>
                    <a:pt x="7593" y="6829"/>
                  </a:cubicBezTo>
                  <a:cubicBezTo>
                    <a:pt x="6734" y="7223"/>
                    <a:pt x="5782" y="7699"/>
                    <a:pt x="5259" y="7990"/>
                  </a:cubicBezTo>
                  <a:cubicBezTo>
                    <a:pt x="4690" y="8315"/>
                    <a:pt x="4110" y="8559"/>
                    <a:pt x="3529" y="8837"/>
                  </a:cubicBezTo>
                  <a:cubicBezTo>
                    <a:pt x="3146" y="7920"/>
                    <a:pt x="2264" y="6086"/>
                    <a:pt x="1800" y="5273"/>
                  </a:cubicBezTo>
                  <a:cubicBezTo>
                    <a:pt x="1266" y="4333"/>
                    <a:pt x="940" y="3346"/>
                    <a:pt x="360" y="2417"/>
                  </a:cubicBezTo>
                  <a:cubicBezTo>
                    <a:pt x="882" y="2173"/>
                    <a:pt x="1382" y="1930"/>
                    <a:pt x="1962" y="1674"/>
                  </a:cubicBezTo>
                  <a:cubicBezTo>
                    <a:pt x="2415" y="1489"/>
                    <a:pt x="3146" y="1059"/>
                    <a:pt x="3599" y="850"/>
                  </a:cubicBezTo>
                  <a:cubicBezTo>
                    <a:pt x="3820" y="746"/>
                    <a:pt x="4168" y="571"/>
                    <a:pt x="4528" y="386"/>
                  </a:cubicBezTo>
                  <a:close/>
                  <a:moveTo>
                    <a:pt x="4585" y="0"/>
                  </a:moveTo>
                  <a:cubicBezTo>
                    <a:pt x="4581" y="0"/>
                    <a:pt x="4578" y="1"/>
                    <a:pt x="4574" y="3"/>
                  </a:cubicBezTo>
                  <a:cubicBezTo>
                    <a:pt x="3692" y="420"/>
                    <a:pt x="2566" y="966"/>
                    <a:pt x="2009" y="1291"/>
                  </a:cubicBezTo>
                  <a:cubicBezTo>
                    <a:pt x="1683" y="1465"/>
                    <a:pt x="1370" y="1628"/>
                    <a:pt x="1045" y="1779"/>
                  </a:cubicBezTo>
                  <a:cubicBezTo>
                    <a:pt x="882" y="1860"/>
                    <a:pt x="708" y="1930"/>
                    <a:pt x="557" y="1999"/>
                  </a:cubicBezTo>
                  <a:cubicBezTo>
                    <a:pt x="465" y="2046"/>
                    <a:pt x="395" y="2069"/>
                    <a:pt x="302" y="2115"/>
                  </a:cubicBezTo>
                  <a:cubicBezTo>
                    <a:pt x="209" y="2162"/>
                    <a:pt x="0" y="2232"/>
                    <a:pt x="58" y="2371"/>
                  </a:cubicBezTo>
                  <a:cubicBezTo>
                    <a:pt x="314" y="3044"/>
                    <a:pt x="650" y="3636"/>
                    <a:pt x="975" y="4298"/>
                  </a:cubicBezTo>
                  <a:cubicBezTo>
                    <a:pt x="987" y="4333"/>
                    <a:pt x="1010" y="4379"/>
                    <a:pt x="1033" y="4426"/>
                  </a:cubicBezTo>
                  <a:cubicBezTo>
                    <a:pt x="1161" y="4681"/>
                    <a:pt x="1277" y="4960"/>
                    <a:pt x="1393" y="5215"/>
                  </a:cubicBezTo>
                  <a:cubicBezTo>
                    <a:pt x="1579" y="5668"/>
                    <a:pt x="2020" y="6411"/>
                    <a:pt x="2218" y="6864"/>
                  </a:cubicBezTo>
                  <a:cubicBezTo>
                    <a:pt x="2438" y="7351"/>
                    <a:pt x="3111" y="8524"/>
                    <a:pt x="3297" y="9034"/>
                  </a:cubicBezTo>
                  <a:cubicBezTo>
                    <a:pt x="3309" y="9081"/>
                    <a:pt x="3355" y="9197"/>
                    <a:pt x="3367" y="9220"/>
                  </a:cubicBezTo>
                  <a:cubicBezTo>
                    <a:pt x="3936" y="8965"/>
                    <a:pt x="4539" y="8663"/>
                    <a:pt x="5155" y="8396"/>
                  </a:cubicBezTo>
                  <a:cubicBezTo>
                    <a:pt x="5596" y="8210"/>
                    <a:pt x="6339" y="7769"/>
                    <a:pt x="6792" y="7572"/>
                  </a:cubicBezTo>
                  <a:cubicBezTo>
                    <a:pt x="7070" y="7456"/>
                    <a:pt x="7987" y="7026"/>
                    <a:pt x="7952" y="6945"/>
                  </a:cubicBezTo>
                  <a:cubicBezTo>
                    <a:pt x="7593" y="6051"/>
                    <a:pt x="6548" y="3903"/>
                    <a:pt x="6072" y="3056"/>
                  </a:cubicBezTo>
                  <a:cubicBezTo>
                    <a:pt x="5536" y="2121"/>
                    <a:pt x="4788" y="0"/>
                    <a:pt x="4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ONE_COLUMN_TEXT_1_1_2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0"/>
          <p:cNvSpPr txBox="1">
            <a:spLocks noGrp="1"/>
          </p:cNvSpPr>
          <p:nvPr>
            <p:ph type="subTitle" idx="1"/>
          </p:nvPr>
        </p:nvSpPr>
        <p:spPr>
          <a:xfrm>
            <a:off x="1988886" y="3456857"/>
            <a:ext cx="23133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59" name="Google Shape;1059;p20"/>
          <p:cNvSpPr txBox="1">
            <a:spLocks noGrp="1"/>
          </p:cNvSpPr>
          <p:nvPr>
            <p:ph type="subTitle" idx="2"/>
          </p:nvPr>
        </p:nvSpPr>
        <p:spPr>
          <a:xfrm>
            <a:off x="2269535" y="318810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60" name="Google Shape;1060;p20"/>
          <p:cNvSpPr txBox="1">
            <a:spLocks noGrp="1"/>
          </p:cNvSpPr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61" name="Google Shape;1061;p20"/>
          <p:cNvSpPr txBox="1">
            <a:spLocks noGrp="1"/>
          </p:cNvSpPr>
          <p:nvPr>
            <p:ph type="subTitle" idx="3"/>
          </p:nvPr>
        </p:nvSpPr>
        <p:spPr>
          <a:xfrm>
            <a:off x="4841814" y="3456857"/>
            <a:ext cx="23133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62" name="Google Shape;1062;p20"/>
          <p:cNvSpPr txBox="1">
            <a:spLocks noGrp="1"/>
          </p:cNvSpPr>
          <p:nvPr>
            <p:ph type="subTitle" idx="4"/>
          </p:nvPr>
        </p:nvSpPr>
        <p:spPr>
          <a:xfrm>
            <a:off x="5122464" y="318666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grpSp>
        <p:nvGrpSpPr>
          <p:cNvPr id="1063" name="Google Shape;1063;p20"/>
          <p:cNvGrpSpPr/>
          <p:nvPr/>
        </p:nvGrpSpPr>
        <p:grpSpPr>
          <a:xfrm rot="-2700065">
            <a:off x="-105208" y="747786"/>
            <a:ext cx="598768" cy="1110833"/>
            <a:chOff x="2369275" y="3344925"/>
            <a:chExt cx="160525" cy="297800"/>
          </a:xfrm>
        </p:grpSpPr>
        <p:sp>
          <p:nvSpPr>
            <p:cNvPr id="1064" name="Google Shape;1064;p20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9" name="Google Shape;1079;p20"/>
          <p:cNvSpPr/>
          <p:nvPr/>
        </p:nvSpPr>
        <p:spPr>
          <a:xfrm rot="1184892">
            <a:off x="897616" y="-33814"/>
            <a:ext cx="890332" cy="812016"/>
          </a:xfrm>
          <a:custGeom>
            <a:avLst/>
            <a:gdLst/>
            <a:ahLst/>
            <a:cxnLst/>
            <a:rect l="l" t="t" r="r" b="b"/>
            <a:pathLst>
              <a:path w="9977" h="8624" extrusionOk="0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0" name="Google Shape;1080;p20"/>
          <p:cNvGrpSpPr/>
          <p:nvPr/>
        </p:nvGrpSpPr>
        <p:grpSpPr>
          <a:xfrm rot="-6261324">
            <a:off x="1228297" y="434228"/>
            <a:ext cx="358602" cy="1165471"/>
            <a:chOff x="954700" y="3672025"/>
            <a:chExt cx="106825" cy="360200"/>
          </a:xfrm>
        </p:grpSpPr>
        <p:sp>
          <p:nvSpPr>
            <p:cNvPr id="1081" name="Google Shape;1081;p20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20"/>
          <p:cNvGrpSpPr/>
          <p:nvPr/>
        </p:nvGrpSpPr>
        <p:grpSpPr>
          <a:xfrm rot="-2161832">
            <a:off x="219781" y="57677"/>
            <a:ext cx="546806" cy="912618"/>
            <a:chOff x="1980950" y="3649100"/>
            <a:chExt cx="146600" cy="244675"/>
          </a:xfrm>
        </p:grpSpPr>
        <p:sp>
          <p:nvSpPr>
            <p:cNvPr id="1091" name="Google Shape;1091;p20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20"/>
          <p:cNvGrpSpPr/>
          <p:nvPr/>
        </p:nvGrpSpPr>
        <p:grpSpPr>
          <a:xfrm rot="-2700000">
            <a:off x="8525949" y="3948162"/>
            <a:ext cx="388232" cy="608020"/>
            <a:chOff x="683900" y="3612800"/>
            <a:chExt cx="105100" cy="164600"/>
          </a:xfrm>
        </p:grpSpPr>
        <p:sp>
          <p:nvSpPr>
            <p:cNvPr id="1103" name="Google Shape;1103;p20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20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1106" name="Google Shape;1106;p20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1" name="Google Shape;1111;p20"/>
          <p:cNvSpPr/>
          <p:nvPr/>
        </p:nvSpPr>
        <p:spPr>
          <a:xfrm rot="2153135">
            <a:off x="8561175" y="4655913"/>
            <a:ext cx="526615" cy="541771"/>
          </a:xfrm>
          <a:custGeom>
            <a:avLst/>
            <a:gdLst/>
            <a:ahLst/>
            <a:cxnLst/>
            <a:rect l="l" t="t" r="r" b="b"/>
            <a:pathLst>
              <a:path w="4830" h="4969" extrusionOk="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IG_NUMBER_1"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26"/>
          <p:cNvGrpSpPr/>
          <p:nvPr/>
        </p:nvGrpSpPr>
        <p:grpSpPr>
          <a:xfrm rot="-3553717" flipH="1">
            <a:off x="7688754" y="3898355"/>
            <a:ext cx="1657053" cy="1186673"/>
            <a:chOff x="2656025" y="2684075"/>
            <a:chExt cx="464100" cy="332350"/>
          </a:xfrm>
        </p:grpSpPr>
        <p:sp>
          <p:nvSpPr>
            <p:cNvPr id="1457" name="Google Shape;1457;p26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26"/>
          <p:cNvGrpSpPr/>
          <p:nvPr/>
        </p:nvGrpSpPr>
        <p:grpSpPr>
          <a:xfrm rot="-1425117" flipH="1">
            <a:off x="6647985" y="4272006"/>
            <a:ext cx="870560" cy="1160758"/>
            <a:chOff x="2957300" y="3608175"/>
            <a:chExt cx="231325" cy="310850"/>
          </a:xfrm>
        </p:grpSpPr>
        <p:sp>
          <p:nvSpPr>
            <p:cNvPr id="1466" name="Google Shape;1466;p26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26"/>
          <p:cNvGrpSpPr/>
          <p:nvPr/>
        </p:nvGrpSpPr>
        <p:grpSpPr>
          <a:xfrm rot="2084963" flipH="1">
            <a:off x="1022764" y="-103695"/>
            <a:ext cx="1670611" cy="1197127"/>
            <a:chOff x="692625" y="2569725"/>
            <a:chExt cx="463800" cy="332350"/>
          </a:xfrm>
        </p:grpSpPr>
        <p:sp>
          <p:nvSpPr>
            <p:cNvPr id="1480" name="Google Shape;1480;p26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26"/>
          <p:cNvGrpSpPr/>
          <p:nvPr/>
        </p:nvGrpSpPr>
        <p:grpSpPr>
          <a:xfrm rot="1062273" flipH="1">
            <a:off x="-107477" y="229689"/>
            <a:ext cx="384784" cy="1297441"/>
            <a:chOff x="954700" y="3672025"/>
            <a:chExt cx="106825" cy="360200"/>
          </a:xfrm>
        </p:grpSpPr>
        <p:sp>
          <p:nvSpPr>
            <p:cNvPr id="1483" name="Google Shape;1483;p26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26"/>
          <p:cNvGrpSpPr/>
          <p:nvPr/>
        </p:nvGrpSpPr>
        <p:grpSpPr>
          <a:xfrm rot="-1031363" flipH="1">
            <a:off x="-137267" y="1716289"/>
            <a:ext cx="781001" cy="756958"/>
            <a:chOff x="852825" y="3133350"/>
            <a:chExt cx="216825" cy="210150"/>
          </a:xfrm>
        </p:grpSpPr>
        <p:sp>
          <p:nvSpPr>
            <p:cNvPr id="1493" name="Google Shape;1493;p26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26"/>
          <p:cNvGrpSpPr/>
          <p:nvPr/>
        </p:nvGrpSpPr>
        <p:grpSpPr>
          <a:xfrm rot="9086648" flipH="1">
            <a:off x="2361570" y="-673704"/>
            <a:ext cx="351283" cy="1120755"/>
            <a:chOff x="616875" y="3027700"/>
            <a:chExt cx="97525" cy="311150"/>
          </a:xfrm>
        </p:grpSpPr>
        <p:sp>
          <p:nvSpPr>
            <p:cNvPr id="1496" name="Google Shape;1496;p26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26"/>
          <p:cNvGrpSpPr/>
          <p:nvPr/>
        </p:nvGrpSpPr>
        <p:grpSpPr>
          <a:xfrm rot="-1974894" flipH="1">
            <a:off x="1370005" y="872286"/>
            <a:ext cx="233139" cy="565604"/>
            <a:chOff x="1282375" y="3450000"/>
            <a:chExt cx="64725" cy="157025"/>
          </a:xfrm>
        </p:grpSpPr>
        <p:sp>
          <p:nvSpPr>
            <p:cNvPr id="1502" name="Google Shape;1502;p2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26"/>
          <p:cNvGrpSpPr/>
          <p:nvPr/>
        </p:nvGrpSpPr>
        <p:grpSpPr>
          <a:xfrm rot="-1302591" flipH="1">
            <a:off x="6086406" y="4653389"/>
            <a:ext cx="378569" cy="592888"/>
            <a:chOff x="683900" y="3612800"/>
            <a:chExt cx="105100" cy="164600"/>
          </a:xfrm>
        </p:grpSpPr>
        <p:sp>
          <p:nvSpPr>
            <p:cNvPr id="1506" name="Google Shape;1506;p26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" name="Google Shape;1508;p26"/>
          <p:cNvGrpSpPr/>
          <p:nvPr/>
        </p:nvGrpSpPr>
        <p:grpSpPr>
          <a:xfrm rot="-1974894" flipH="1">
            <a:off x="8706980" y="2937336"/>
            <a:ext cx="233139" cy="565604"/>
            <a:chOff x="1282375" y="3450000"/>
            <a:chExt cx="64725" cy="157025"/>
          </a:xfrm>
        </p:grpSpPr>
        <p:sp>
          <p:nvSpPr>
            <p:cNvPr id="1509" name="Google Shape;1509;p2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26"/>
          <p:cNvGrpSpPr/>
          <p:nvPr/>
        </p:nvGrpSpPr>
        <p:grpSpPr>
          <a:xfrm rot="762759" flipH="1">
            <a:off x="7516114" y="3314521"/>
            <a:ext cx="590931" cy="1096303"/>
            <a:chOff x="2369275" y="3344925"/>
            <a:chExt cx="160525" cy="297800"/>
          </a:xfrm>
        </p:grpSpPr>
        <p:sp>
          <p:nvSpPr>
            <p:cNvPr id="1513" name="Google Shape;1513;p26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26"/>
          <p:cNvGrpSpPr/>
          <p:nvPr/>
        </p:nvGrpSpPr>
        <p:grpSpPr>
          <a:xfrm rot="-4092482" flipH="1">
            <a:off x="344761" y="-173701"/>
            <a:ext cx="773115" cy="298133"/>
            <a:chOff x="1154075" y="3734125"/>
            <a:chExt cx="201750" cy="77800"/>
          </a:xfrm>
        </p:grpSpPr>
        <p:sp>
          <p:nvSpPr>
            <p:cNvPr id="1529" name="Google Shape;1529;p26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26"/>
          <p:cNvGrpSpPr/>
          <p:nvPr/>
        </p:nvGrpSpPr>
        <p:grpSpPr>
          <a:xfrm rot="-1415750" flipH="1">
            <a:off x="430215" y="501184"/>
            <a:ext cx="602211" cy="1005088"/>
            <a:chOff x="1980950" y="3649100"/>
            <a:chExt cx="146600" cy="244675"/>
          </a:xfrm>
        </p:grpSpPr>
        <p:sp>
          <p:nvSpPr>
            <p:cNvPr id="1538" name="Google Shape;1538;p26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26"/>
          <p:cNvGrpSpPr/>
          <p:nvPr/>
        </p:nvGrpSpPr>
        <p:grpSpPr>
          <a:xfrm rot="-897778" flipH="1">
            <a:off x="825036" y="1701916"/>
            <a:ext cx="540259" cy="223794"/>
            <a:chOff x="2333000" y="3750375"/>
            <a:chExt cx="157050" cy="65050"/>
          </a:xfrm>
        </p:grpSpPr>
        <p:sp>
          <p:nvSpPr>
            <p:cNvPr id="1552" name="Google Shape;1552;p26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ucha"/>
              <a:buNone/>
              <a:defRPr sz="40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66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2"/>
          <p:cNvSpPr txBox="1">
            <a:spLocks noGrp="1"/>
          </p:cNvSpPr>
          <p:nvPr>
            <p:ph type="ctrTitle"/>
          </p:nvPr>
        </p:nvSpPr>
        <p:spPr>
          <a:xfrm>
            <a:off x="1297350" y="1219200"/>
            <a:ext cx="6549300" cy="18619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3600" dirty="0">
                <a:cs typeface="B Nazanin" panose="00000400000000000000" pitchFamily="2" charset="-78"/>
              </a:rPr>
              <a:t>آشنایی با گرنت های معاونت تحقیقات و فناوری</a:t>
            </a:r>
            <a:endParaRPr sz="3600" dirty="0">
              <a:cs typeface="B Nazanin" panose="00000400000000000000" pitchFamily="2" charset="-78"/>
            </a:endParaRPr>
          </a:p>
        </p:txBody>
      </p:sp>
      <p:sp>
        <p:nvSpPr>
          <p:cNvPr id="1679" name="Google Shape;1679;p32"/>
          <p:cNvSpPr txBox="1">
            <a:spLocks noGrp="1"/>
          </p:cNvSpPr>
          <p:nvPr>
            <p:ph type="subTitle" idx="1"/>
          </p:nvPr>
        </p:nvSpPr>
        <p:spPr>
          <a:xfrm>
            <a:off x="2104200" y="3262157"/>
            <a:ext cx="4935600" cy="1070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0" dirty="0">
                <a:cs typeface="B Nazanin" panose="00000400000000000000" pitchFamily="2" charset="-78"/>
              </a:rPr>
              <a:t>دوره فلوشیپ پژوهشی دانشگاه علوم پزشکی شیراز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0" dirty="0">
                <a:cs typeface="B Nazanin" panose="00000400000000000000" pitchFamily="2" charset="-78"/>
              </a:rPr>
              <a:t>اسفند 1402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a-IR" sz="1800" b="0" dirty="0">
              <a:cs typeface="B Nazanin" panose="00000400000000000000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dirty="0">
              <a:cs typeface="B Nazani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A674C9-8D13-1BB0-DC62-87AC8F53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4" y="167573"/>
            <a:ext cx="1554901" cy="155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:a16="http://schemas.microsoft.com/office/drawing/2014/main" xmlns="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" y="762000"/>
            <a:ext cx="7639050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گرنت چاپ مقاله در مجلات علمی برتر (</a:t>
            </a:r>
            <a:r>
              <a:rPr lang="en-US" b="1" dirty="0">
                <a:cs typeface="B Nazanin" panose="00000400000000000000" pitchFamily="2" charset="-78"/>
              </a:rPr>
              <a:t>SNIP</a:t>
            </a:r>
            <a:r>
              <a:rPr lang="fa-IR" b="1" dirty="0" smtClean="0">
                <a:cs typeface="B Nazanin" panose="00000400000000000000" pitchFamily="2" charset="-78"/>
              </a:rPr>
              <a:t>):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پژوهشگران می توانند حداکثر تا دو سال پس از تاریخ انتشار نهایی مقاله برای دریافت </a:t>
            </a:r>
            <a:r>
              <a:rPr lang="fa-IR" b="1" dirty="0" smtClean="0">
                <a:cs typeface="B Nazanin" panose="00000400000000000000" pitchFamily="2" charset="-78"/>
              </a:rPr>
              <a:t>گرنت </a:t>
            </a:r>
            <a:r>
              <a:rPr lang="fa-IR" b="1" dirty="0">
                <a:cs typeface="B Nazanin" panose="00000400000000000000" pitchFamily="2" charset="-78"/>
              </a:rPr>
              <a:t>انتشار مقاله در مجالت برتر </a:t>
            </a:r>
            <a:r>
              <a:rPr lang="fa-IR" b="1" dirty="0" smtClean="0">
                <a:cs typeface="B Nazanin" panose="00000400000000000000" pitchFamily="2" charset="-78"/>
              </a:rPr>
              <a:t>علمی اقدام نمایند.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این گرنت به نویسنده اول یا مسئول مقاله در صورتی که عضو هیات علمی و یا کارمند رسمی و یا پیمانی و یا پرسنل ضریب کای غیر هیات </a:t>
            </a:r>
            <a:r>
              <a:rPr lang="fa-IR" b="1" dirty="0" smtClean="0">
                <a:cs typeface="B Nazanin" panose="00000400000000000000" pitchFamily="2" charset="-78"/>
              </a:rPr>
              <a:t>علمی مراکز </a:t>
            </a:r>
            <a:r>
              <a:rPr lang="fa-IR" b="1" dirty="0">
                <a:cs typeface="B Nazanin" panose="00000400000000000000" pitchFamily="2" charset="-78"/>
              </a:rPr>
              <a:t>تحقیقاتی دانشگاه علوم پزشکی شیراز باشد به شرط نگارش صحیح آدرس وابستگی </a:t>
            </a:r>
            <a:r>
              <a:rPr lang="fa-IR" b="1" dirty="0" smtClean="0">
                <a:cs typeface="B Nazanin" panose="00000400000000000000" pitchFamily="2" charset="-78"/>
              </a:rPr>
              <a:t>سازمانی دانشگاه </a:t>
            </a:r>
            <a:r>
              <a:rPr lang="fa-IR" b="1" dirty="0">
                <a:cs typeface="B Nazanin" panose="00000400000000000000" pitchFamily="2" charset="-78"/>
              </a:rPr>
              <a:t>علوم پزشکی شیراز در </a:t>
            </a:r>
            <a:r>
              <a:rPr lang="fa-IR" b="1" dirty="0" smtClean="0">
                <a:cs typeface="B Nazanin" panose="00000400000000000000" pitchFamily="2" charset="-78"/>
              </a:rPr>
              <a:t>مقاله تعلق </a:t>
            </a:r>
            <a:r>
              <a:rPr lang="fa-IR" b="1" dirty="0">
                <a:cs typeface="B Nazanin" panose="00000400000000000000" pitchFamily="2" charset="-78"/>
              </a:rPr>
              <a:t>می گیرد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اگر </a:t>
            </a:r>
            <a:r>
              <a:rPr lang="fa-IR" b="1" dirty="0">
                <a:cs typeface="B Nazanin" panose="00000400000000000000" pitchFamily="2" charset="-78"/>
              </a:rPr>
              <a:t>هر دو نویسنده اول و مسئول عضو هیئت علمی یا پرسنل رسمی و پیمانی و یا ضریب </a:t>
            </a:r>
            <a:r>
              <a:rPr lang="en-US" b="1" dirty="0" smtClean="0">
                <a:cs typeface="B Nazanin" panose="00000400000000000000" pitchFamily="2" charset="-78"/>
              </a:rPr>
              <a:t>K</a:t>
            </a:r>
            <a:r>
              <a:rPr lang="fa-IR" b="1" dirty="0" smtClean="0">
                <a:cs typeface="B Nazanin" panose="00000400000000000000" pitchFamily="2" charset="-78"/>
              </a:rPr>
              <a:t> دانشگاه </a:t>
            </a:r>
            <a:r>
              <a:rPr lang="fa-IR" b="1" dirty="0">
                <a:cs typeface="B Nazanin" panose="00000400000000000000" pitchFamily="2" charset="-78"/>
              </a:rPr>
              <a:t>باشند به شرط نگارش صحیح نشانی </a:t>
            </a:r>
            <a:r>
              <a:rPr lang="fa-IR" b="1" dirty="0" smtClean="0">
                <a:cs typeface="B Nazanin" panose="00000400000000000000" pitchFamily="2" charset="-78"/>
              </a:rPr>
              <a:t>سازمانی برای </a:t>
            </a:r>
            <a:r>
              <a:rPr lang="fa-IR" b="1" dirty="0">
                <a:cs typeface="B Nazanin" panose="00000400000000000000" pitchFamily="2" charset="-78"/>
              </a:rPr>
              <a:t>هر دو نفر، به نسبت مساوی </a:t>
            </a:r>
            <a:r>
              <a:rPr lang="fa-IR" b="1" dirty="0" smtClean="0">
                <a:cs typeface="B Nazanin" panose="00000400000000000000" pitchFamily="2" charset="-78"/>
              </a:rPr>
              <a:t>یا </a:t>
            </a:r>
            <a:r>
              <a:rPr lang="fa-IR" b="1" dirty="0">
                <a:cs typeface="B Nazanin" panose="00000400000000000000" pitchFamily="2" charset="-78"/>
              </a:rPr>
              <a:t>نسبت تعیین شده در توافق کتبی هر دو </a:t>
            </a:r>
            <a:r>
              <a:rPr lang="fa-IR" b="1" dirty="0" smtClean="0">
                <a:cs typeface="B Nazanin" panose="00000400000000000000" pitchFamily="2" charset="-78"/>
              </a:rPr>
              <a:t>نویسنده</a:t>
            </a:r>
            <a:r>
              <a:rPr lang="fa-IR" b="1" dirty="0">
                <a:cs typeface="B Nazanin" panose="00000400000000000000" pitchFamily="2" charset="-78"/>
              </a:rPr>
              <a:t>،</a:t>
            </a:r>
            <a:r>
              <a:rPr lang="fa-IR" b="1" dirty="0" smtClean="0">
                <a:cs typeface="B Nazanin" panose="00000400000000000000" pitchFamily="2" charset="-78"/>
              </a:rPr>
              <a:t> به </a:t>
            </a:r>
            <a:r>
              <a:rPr lang="fa-IR" b="1" dirty="0">
                <a:cs typeface="B Nazanin" panose="00000400000000000000" pitchFamily="2" charset="-78"/>
              </a:rPr>
              <a:t>ایشان تعلق می گیرد.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این </a:t>
            </a:r>
            <a:r>
              <a:rPr lang="fa-IR" b="1" dirty="0">
                <a:cs typeface="B Nazanin" panose="00000400000000000000" pitchFamily="2" charset="-78"/>
              </a:rPr>
              <a:t>گرنت به افرادی که در استخدام دانشگاه علوم پزشکی شیراز نباشند ولو اینکه در مقاله وابستگی سازمانی خود را دانشگاه علوم پزشکی شیراز قید </a:t>
            </a:r>
            <a:r>
              <a:rPr lang="fa-IR" b="1" dirty="0" smtClean="0">
                <a:cs typeface="B Nazanin" panose="00000400000000000000" pitchFamily="2" charset="-78"/>
              </a:rPr>
              <a:t>کرده باشند </a:t>
            </a:r>
            <a:r>
              <a:rPr lang="fa-IR" b="1" dirty="0">
                <a:cs typeface="B Nazanin" panose="00000400000000000000" pitchFamily="2" charset="-78"/>
              </a:rPr>
              <a:t>تعلق نمی گیرد. درخصوص اعضای هیات علمی سایر دانشگاه ها که عضو هیات موسس مراکز تحقیقاتی هستند و یا از سوی ریاست دانشگاه </a:t>
            </a:r>
            <a:r>
              <a:rPr lang="fa-IR" b="1" dirty="0" smtClean="0">
                <a:cs typeface="B Nazanin" panose="00000400000000000000" pitchFamily="2" charset="-78"/>
              </a:rPr>
              <a:t>حکم عضویت </a:t>
            </a:r>
            <a:r>
              <a:rPr lang="fa-IR" b="1" dirty="0">
                <a:cs typeface="B Nazanin" panose="00000400000000000000" pitchFamily="2" charset="-78"/>
              </a:rPr>
              <a:t>در مراکز تحقیقات را داشته باشند به شرط رعایت آدرس وابستگی سازمانی صحیح </a:t>
            </a:r>
            <a:r>
              <a:rPr lang="fa-IR" b="1" dirty="0" smtClean="0">
                <a:cs typeface="B Nazanin" panose="00000400000000000000" pitchFamily="2" charset="-78"/>
              </a:rPr>
              <a:t>معادل </a:t>
            </a:r>
            <a:r>
              <a:rPr lang="fa-IR" b="1" dirty="0">
                <a:cs typeface="B Nazanin" panose="00000400000000000000" pitchFamily="2" charset="-78"/>
              </a:rPr>
              <a:t>50</a:t>
            </a:r>
            <a:r>
              <a:rPr lang="fa-IR" b="1" dirty="0" smtClean="0">
                <a:cs typeface="B Nazanin" panose="00000400000000000000" pitchFamily="2" charset="-78"/>
              </a:rPr>
              <a:t>% از </a:t>
            </a:r>
            <a:r>
              <a:rPr lang="fa-IR" b="1" dirty="0">
                <a:cs typeface="B Nazanin" panose="00000400000000000000" pitchFamily="2" charset="-78"/>
              </a:rPr>
              <a:t>گرنت تعلق می گیرد.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امکان تجمیع چند گرنت اسنیپ و ارائه یک پروپوزال واحد در صورت تعهد مجری به ارایه حداقل یک مقاله اصیل </a:t>
            </a:r>
            <a:r>
              <a:rPr lang="fa-IR" b="1" dirty="0" smtClean="0">
                <a:cs typeface="B Nazanin" panose="00000400000000000000" pitchFamily="2" charset="-78"/>
              </a:rPr>
              <a:t>در 5% اول ویا دوم مجلات </a:t>
            </a:r>
            <a:r>
              <a:rPr lang="fa-IR" b="1" dirty="0">
                <a:cs typeface="B Nazanin" panose="00000400000000000000" pitchFamily="2" charset="-78"/>
              </a:rPr>
              <a:t>دارای </a:t>
            </a:r>
            <a:r>
              <a:rPr lang="fa-IR" b="1" dirty="0" smtClean="0">
                <a:cs typeface="B Nazanin" panose="00000400000000000000" pitchFamily="2" charset="-78"/>
              </a:rPr>
              <a:t>شاخص اسنیپ </a:t>
            </a:r>
            <a:r>
              <a:rPr lang="fa-IR" b="1" dirty="0">
                <a:cs typeface="B Nazanin" panose="00000400000000000000" pitchFamily="2" charset="-78"/>
              </a:rPr>
              <a:t>مطابق جدول سطح بندی </a:t>
            </a:r>
            <a:r>
              <a:rPr lang="fa-IR" b="1" dirty="0" smtClean="0">
                <a:cs typeface="B Nazanin" panose="00000400000000000000" pitchFamily="2" charset="-78"/>
              </a:rPr>
              <a:t>مجلات و منوط </a:t>
            </a:r>
            <a:r>
              <a:rPr lang="fa-IR" b="1" dirty="0">
                <a:cs typeface="B Nazanin" panose="00000400000000000000" pitchFamily="2" charset="-78"/>
              </a:rPr>
              <a:t>به تایید و کارشناسی هزینه های طرح در شورای پژوهشی دانشکده و در خصوص مراکز تحقیقاتی در </a:t>
            </a:r>
            <a:r>
              <a:rPr lang="fa-IR" b="1" dirty="0" smtClean="0">
                <a:cs typeface="B Nazanin" panose="00000400000000000000" pitchFamily="2" charset="-78"/>
              </a:rPr>
              <a:t>مدیریت توسعه و </a:t>
            </a:r>
            <a:r>
              <a:rPr lang="fa-IR" b="1" dirty="0">
                <a:cs typeface="B Nazanin" panose="00000400000000000000" pitchFamily="2" charset="-78"/>
              </a:rPr>
              <a:t>ارزیابی </a:t>
            </a:r>
            <a:r>
              <a:rPr lang="fa-IR" b="1" dirty="0" smtClean="0">
                <a:cs typeface="B Nazanin" panose="00000400000000000000" pitchFamily="2" charset="-78"/>
              </a:rPr>
              <a:t>تحقیقات </a:t>
            </a:r>
            <a:r>
              <a:rPr lang="fa-IR" b="1" dirty="0">
                <a:cs typeface="B Nazanin" panose="00000400000000000000" pitchFamily="2" charset="-78"/>
              </a:rPr>
              <a:t>معاونت تحقیقات و فناوری وجود دارد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امکان تقسیم یک گرنت اسنیپ در چند طرح تحقیقاتی/پایان نامه مقدور </a:t>
            </a:r>
            <a:r>
              <a:rPr lang="fa-IR" b="1" dirty="0" smtClean="0">
                <a:cs typeface="B Nazanin" panose="00000400000000000000" pitchFamily="2" charset="-78"/>
              </a:rPr>
              <a:t>است.</a:t>
            </a:r>
          </a:p>
        </p:txBody>
      </p:sp>
    </p:spTree>
    <p:extLst>
      <p:ext uri="{BB962C8B-B14F-4D97-AF65-F5344CB8AC3E}">
        <p14:creationId xmlns:p14="http://schemas.microsoft.com/office/powerpoint/2010/main" val="121284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:a16="http://schemas.microsoft.com/office/drawing/2014/main" xmlns="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" y="762000"/>
            <a:ext cx="763905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گرنت سالانه اعضای هیات علمی </a:t>
            </a:r>
            <a:r>
              <a:rPr lang="fa-IR" b="1" dirty="0" smtClean="0">
                <a:cs typeface="B Nazanin" panose="00000400000000000000" pitchFamily="2" charset="-78"/>
              </a:rPr>
              <a:t>پژوهشی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سقف </a:t>
            </a:r>
            <a:r>
              <a:rPr lang="fa-IR" b="1" dirty="0">
                <a:cs typeface="B Nazanin" panose="00000400000000000000" pitchFamily="2" charset="-78"/>
              </a:rPr>
              <a:t>این </a:t>
            </a:r>
            <a:r>
              <a:rPr lang="fa-IR" b="1" dirty="0" smtClean="0">
                <a:cs typeface="B Nazanin" panose="00000400000000000000" pitchFamily="2" charset="-78"/>
              </a:rPr>
              <a:t>گرنت 10 میلیون تومان و </a:t>
            </a:r>
            <a:r>
              <a:rPr lang="fa-IR" b="1" dirty="0">
                <a:cs typeface="B Nazanin" panose="00000400000000000000" pitchFamily="2" charset="-78"/>
              </a:rPr>
              <a:t>ویژه اعضاي </a:t>
            </a:r>
            <a:r>
              <a:rPr lang="fa-IR" b="1" dirty="0" smtClean="0">
                <a:cs typeface="B Nazanin" panose="00000400000000000000" pitchFamily="2" charset="-78"/>
              </a:rPr>
              <a:t>هیات </a:t>
            </a:r>
            <a:r>
              <a:rPr lang="fa-IR" b="1" dirty="0">
                <a:cs typeface="B Nazanin" panose="00000400000000000000" pitchFamily="2" charset="-78"/>
              </a:rPr>
              <a:t>علمی </a:t>
            </a:r>
            <a:r>
              <a:rPr lang="fa-IR" b="1" dirty="0" smtClean="0">
                <a:cs typeface="B Nazanin" panose="00000400000000000000" pitchFamily="2" charset="-78"/>
              </a:rPr>
              <a:t>پژوهشی دانشگاه </a:t>
            </a:r>
            <a:r>
              <a:rPr lang="fa-IR" b="1" dirty="0">
                <a:cs typeface="B Nazanin" panose="00000400000000000000" pitchFamily="2" charset="-78"/>
              </a:rPr>
              <a:t>است.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این </a:t>
            </a:r>
            <a:r>
              <a:rPr lang="fa-IR" b="1" dirty="0">
                <a:cs typeface="B Nazanin" panose="00000400000000000000" pitchFamily="2" charset="-78"/>
              </a:rPr>
              <a:t>گرنت در هرسال یکبار براي هرعضو هیات علمی قابل استفاده </a:t>
            </a:r>
            <a:r>
              <a:rPr lang="fa-IR" b="1" dirty="0" smtClean="0">
                <a:cs typeface="B Nazanin" panose="00000400000000000000" pitchFamily="2" charset="-78"/>
              </a:rPr>
              <a:t>است.چنانچه عضو </a:t>
            </a:r>
            <a:r>
              <a:rPr lang="fa-IR" b="1" dirty="0">
                <a:cs typeface="B Nazanin" panose="00000400000000000000" pitchFamily="2" charset="-78"/>
              </a:rPr>
              <a:t>هیات علمی گرنت خود را در سال مربوطه درخواست نداده باشد امکان تجمیع این گرنت با گرنت سال آتی وجود دارد مشروط به </a:t>
            </a:r>
            <a:r>
              <a:rPr lang="fa-IR" b="1" dirty="0" smtClean="0">
                <a:cs typeface="B Nazanin" panose="00000400000000000000" pitchFamily="2" charset="-78"/>
              </a:rPr>
              <a:t>اینکه ایشان </a:t>
            </a:r>
            <a:r>
              <a:rPr lang="fa-IR" b="1" dirty="0">
                <a:cs typeface="B Nazanin" panose="00000400000000000000" pitchFamily="2" charset="-78"/>
              </a:rPr>
              <a:t>متعهد شود به ازاي مبلغ هرگرنت تجمیع </a:t>
            </a:r>
            <a:r>
              <a:rPr lang="fa-IR" b="1" dirty="0" smtClean="0">
                <a:cs typeface="B Nazanin" panose="00000400000000000000" pitchFamily="2" charset="-78"/>
              </a:rPr>
              <a:t>شده، </a:t>
            </a:r>
            <a:r>
              <a:rPr lang="fa-IR" b="1" dirty="0">
                <a:cs typeface="B Nazanin" panose="00000400000000000000" pitchFamily="2" charset="-78"/>
              </a:rPr>
              <a:t>یک مقاله اصیل با </a:t>
            </a:r>
            <a:r>
              <a:rPr lang="en-US" b="1" dirty="0" smtClean="0">
                <a:cs typeface="B Nazanin" panose="00000400000000000000" pitchFamily="2" charset="-78"/>
              </a:rPr>
              <a:t>Affiliation</a:t>
            </a:r>
            <a:r>
              <a:rPr lang="fa-IR" b="1" dirty="0" smtClean="0">
                <a:cs typeface="B Nazanin" panose="00000400000000000000" pitchFamily="2" charset="-78"/>
              </a:rPr>
              <a:t> صحیح </a:t>
            </a:r>
            <a:r>
              <a:rPr lang="fa-IR" b="1" dirty="0">
                <a:cs typeface="B Nazanin" panose="00000400000000000000" pitchFamily="2" charset="-78"/>
              </a:rPr>
              <a:t>دانشگاه علوم پزشکی شیراز </a:t>
            </a:r>
            <a:r>
              <a:rPr lang="fa-IR" b="1" dirty="0" smtClean="0">
                <a:cs typeface="B Nazanin" panose="00000400000000000000" pitchFamily="2" charset="-78"/>
              </a:rPr>
              <a:t>در </a:t>
            </a:r>
            <a:r>
              <a:rPr lang="fa-IR" b="1" dirty="0">
                <a:cs typeface="B Nazanin" panose="00000400000000000000" pitchFamily="2" charset="-78"/>
              </a:rPr>
              <a:t>نمایه </a:t>
            </a:r>
            <a:r>
              <a:rPr lang="fa-IR" b="1" dirty="0" smtClean="0">
                <a:cs typeface="B Nazanin" panose="00000400000000000000" pitchFamily="2" charset="-78"/>
              </a:rPr>
              <a:t>ي </a:t>
            </a:r>
            <a:r>
              <a:rPr lang="en-US" b="1" dirty="0" smtClean="0">
                <a:cs typeface="B Nazanin" panose="00000400000000000000" pitchFamily="2" charset="-78"/>
              </a:rPr>
              <a:t>Scopus, Med Line, ISI, Pub Med</a:t>
            </a:r>
            <a:r>
              <a:rPr lang="fa-IR" b="1" dirty="0" smtClean="0">
                <a:cs typeface="B Nazanin" panose="00000400000000000000" pitchFamily="2" charset="-78"/>
              </a:rPr>
              <a:t> (بجز </a:t>
            </a:r>
            <a:r>
              <a:rPr lang="en-US" b="1" dirty="0" smtClean="0">
                <a:cs typeface="B Nazanin" panose="00000400000000000000" pitchFamily="2" charset="-78"/>
              </a:rPr>
              <a:t>ISI emerging source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به </a:t>
            </a:r>
            <a:r>
              <a:rPr lang="fa-IR" b="1" dirty="0">
                <a:cs typeface="B Nazanin" panose="00000400000000000000" pitchFamily="2" charset="-78"/>
              </a:rPr>
              <a:t>چاپ برساند. بدیهیست نویسنده اول و یا مسئول این </a:t>
            </a:r>
            <a:r>
              <a:rPr lang="fa-IR" b="1" dirty="0" smtClean="0">
                <a:cs typeface="B Nazanin" panose="00000400000000000000" pitchFamily="2" charset="-78"/>
              </a:rPr>
              <a:t>مقالات شخص </a:t>
            </a:r>
            <a:r>
              <a:rPr lang="fa-IR" b="1" dirty="0">
                <a:cs typeface="B Nazanin" panose="00000400000000000000" pitchFamily="2" charset="-78"/>
              </a:rPr>
              <a:t>پژوهشگر مشمول گرنت می باشد. 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007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:a16="http://schemas.microsoft.com/office/drawing/2014/main" xmlns="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" y="1171575"/>
            <a:ext cx="763905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b="1" dirty="0" smtClean="0">
                <a:cs typeface="B Nazanin" panose="00000400000000000000" pitchFamily="2" charset="-78"/>
              </a:rPr>
              <a:t>Welcome Grant</a:t>
            </a:r>
            <a:r>
              <a:rPr lang="fa-IR" b="1" dirty="0" smtClean="0">
                <a:cs typeface="B Nazanin" panose="00000400000000000000" pitchFamily="2" charset="-78"/>
              </a:rPr>
              <a:t> ویژه </a:t>
            </a:r>
            <a:r>
              <a:rPr lang="fa-IR" b="1" dirty="0">
                <a:cs typeface="B Nazanin" panose="00000400000000000000" pitchFamily="2" charset="-78"/>
              </a:rPr>
              <a:t>اعضای هیات علمی جدیدالورود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اولین </a:t>
            </a:r>
            <a:r>
              <a:rPr lang="fa-IR" b="1" dirty="0">
                <a:cs typeface="B Nazanin" panose="00000400000000000000" pitchFamily="2" charset="-78"/>
              </a:rPr>
              <a:t>پروژه تحقیقاتی همکاران هیات علمی جدید الورود، </a:t>
            </a:r>
            <a:r>
              <a:rPr lang="en-US" b="1" dirty="0" smtClean="0">
                <a:cs typeface="B Nazanin" panose="00000400000000000000" pitchFamily="2" charset="-78"/>
              </a:rPr>
              <a:t>Welcome </a:t>
            </a:r>
            <a:r>
              <a:rPr lang="en-US" b="1" dirty="0">
                <a:cs typeface="B Nazanin" panose="00000400000000000000" pitchFamily="2" charset="-78"/>
              </a:rPr>
              <a:t>Grant</a:t>
            </a:r>
            <a:r>
              <a:rPr lang="fa-IR" b="1" dirty="0" smtClean="0">
                <a:cs typeface="B Nazanin" panose="00000400000000000000" pitchFamily="2" charset="-78"/>
              </a:rPr>
              <a:t> محسوب </a:t>
            </a:r>
            <a:r>
              <a:rPr lang="fa-IR" b="1" dirty="0">
                <a:cs typeface="B Nazanin" panose="00000400000000000000" pitchFamily="2" charset="-78"/>
              </a:rPr>
              <a:t>خواهد شد.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سقف </a:t>
            </a:r>
            <a:r>
              <a:rPr lang="en-US" b="1" dirty="0" smtClean="0">
                <a:cs typeface="B Nazanin" panose="00000400000000000000" pitchFamily="2" charset="-78"/>
              </a:rPr>
              <a:t>welcome </a:t>
            </a:r>
            <a:r>
              <a:rPr lang="en-US" b="1" dirty="0">
                <a:cs typeface="B Nazanin" panose="00000400000000000000" pitchFamily="2" charset="-78"/>
              </a:rPr>
              <a:t>Grant</a:t>
            </a:r>
            <a:r>
              <a:rPr lang="en-US" b="1" dirty="0" smtClean="0">
                <a:cs typeface="B Nazanin" panose="00000400000000000000" pitchFamily="2" charset="-78"/>
              </a:rPr>
              <a:t> ،</a:t>
            </a:r>
            <a:r>
              <a:rPr lang="fa-IR" b="1" dirty="0" smtClean="0">
                <a:cs typeface="B Nazanin" panose="00000400000000000000" pitchFamily="2" charset="-78"/>
              </a:rPr>
              <a:t> یک </a:t>
            </a:r>
            <a:r>
              <a:rPr lang="fa-IR" b="1" dirty="0">
                <a:cs typeface="B Nazanin" panose="00000400000000000000" pitchFamily="2" charset="-78"/>
              </a:rPr>
              <a:t>و نیم برابر سقف بودجه مصوب هر دانشکده براي طرح هاي غیر پایان نامه اي همان دانشکده می </a:t>
            </a:r>
            <a:r>
              <a:rPr lang="fa-IR" b="1" dirty="0" smtClean="0">
                <a:cs typeface="B Nazanin" panose="00000400000000000000" pitchFamily="2" charset="-78"/>
              </a:rPr>
              <a:t>باشد (مثلا مبلغ گرنت برای دانشکده پزشکی: 1.5*7=10.5 میلیون تومان می باشد).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en-US" b="1" dirty="0">
                <a:cs typeface="B Nazanin" panose="00000400000000000000" pitchFamily="2" charset="-78"/>
              </a:rPr>
              <a:t>Welcome </a:t>
            </a:r>
            <a:r>
              <a:rPr lang="en-US" b="1" dirty="0" smtClean="0">
                <a:cs typeface="B Nazanin" panose="00000400000000000000" pitchFamily="2" charset="-78"/>
              </a:rPr>
              <a:t>Grant</a:t>
            </a:r>
            <a:r>
              <a:rPr lang="fa-IR" b="1" dirty="0" smtClean="0">
                <a:cs typeface="B Nazanin" panose="00000400000000000000" pitchFamily="2" charset="-78"/>
              </a:rPr>
              <a:t> هیات علمی پژوهشی 10 </a:t>
            </a:r>
            <a:r>
              <a:rPr lang="fa-IR" b="1" dirty="0">
                <a:cs typeface="B Nazanin" panose="00000400000000000000" pitchFamily="2" charset="-78"/>
              </a:rPr>
              <a:t>میلیون تومان می </a:t>
            </a:r>
            <a:r>
              <a:rPr lang="fa-IR" b="1" dirty="0" smtClean="0">
                <a:cs typeface="B Nazanin" panose="00000400000000000000" pitchFamily="2" charset="-78"/>
              </a:rPr>
              <a:t>باشد.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خروجی </a:t>
            </a:r>
            <a:r>
              <a:rPr lang="fa-IR" b="1" dirty="0">
                <a:cs typeface="B Nazanin" panose="00000400000000000000" pitchFamily="2" charset="-78"/>
              </a:rPr>
              <a:t>مورد انتظار از گرنت فوق چاپ حداقل یک مقاله اصیل </a:t>
            </a:r>
            <a:r>
              <a:rPr lang="fa-IR" b="1" dirty="0" smtClean="0">
                <a:cs typeface="B Nazanin" panose="00000400000000000000" pitchFamily="2" charset="-78"/>
              </a:rPr>
              <a:t>در نمایه ی </a:t>
            </a:r>
            <a:r>
              <a:rPr lang="en-US" b="1" dirty="0" err="1" smtClean="0">
                <a:cs typeface="B Nazanin" panose="00000400000000000000" pitchFamily="2" charset="-78"/>
              </a:rPr>
              <a:t>Scopus،ISI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 یا</a:t>
            </a:r>
            <a:r>
              <a:rPr lang="en-US" b="1" dirty="0" smtClean="0">
                <a:cs typeface="B Nazanin" panose="00000400000000000000" pitchFamily="2" charset="-78"/>
              </a:rPr>
              <a:t>PubMed </a:t>
            </a:r>
            <a:r>
              <a:rPr lang="fa-IR" b="1" dirty="0" smtClean="0">
                <a:cs typeface="B Nazanin" panose="00000400000000000000" pitchFamily="2" charset="-78"/>
              </a:rPr>
              <a:t> خواهد </a:t>
            </a:r>
            <a:r>
              <a:rPr lang="fa-IR" b="1" dirty="0">
                <a:cs typeface="B Nazanin" panose="00000400000000000000" pitchFamily="2" charset="-78"/>
              </a:rPr>
              <a:t>بود.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مشاوره </a:t>
            </a:r>
            <a:r>
              <a:rPr lang="fa-IR" b="1" dirty="0">
                <a:cs typeface="B Nazanin" panose="00000400000000000000" pitchFamily="2" charset="-78"/>
              </a:rPr>
              <a:t>ي آمار و طراحی براي </a:t>
            </a:r>
            <a:r>
              <a:rPr lang="en-US" b="1" dirty="0" smtClean="0">
                <a:cs typeface="B Nazanin" panose="00000400000000000000" pitchFamily="2" charset="-78"/>
              </a:rPr>
              <a:t>welcome </a:t>
            </a:r>
            <a:r>
              <a:rPr lang="en-US" b="1" dirty="0">
                <a:cs typeface="B Nazanin" panose="00000400000000000000" pitchFamily="2" charset="-78"/>
              </a:rPr>
              <a:t>grant</a:t>
            </a:r>
            <a:r>
              <a:rPr lang="fa-IR" b="1" dirty="0" smtClean="0">
                <a:cs typeface="B Nazanin" panose="00000400000000000000" pitchFamily="2" charset="-78"/>
              </a:rPr>
              <a:t> الزامیست.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761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:a16="http://schemas.microsoft.com/office/drawing/2014/main" xmlns="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4950" y="790575"/>
            <a:ext cx="763905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گرنت </a:t>
            </a:r>
            <a:r>
              <a:rPr lang="en-US" b="1" dirty="0" smtClean="0">
                <a:cs typeface="B Nazanin" panose="00000400000000000000" pitchFamily="2" charset="-78"/>
              </a:rPr>
              <a:t>SNIP-R</a:t>
            </a:r>
            <a:r>
              <a:rPr lang="fa-IR" b="1" dirty="0">
                <a:cs typeface="B Nazanin" panose="00000400000000000000" pitchFamily="2" charset="-78"/>
              </a:rPr>
              <a:t> ويژه مقالات </a:t>
            </a:r>
            <a:r>
              <a:rPr lang="fa-IR" b="1" dirty="0" smtClean="0">
                <a:cs typeface="B Nazanin" panose="00000400000000000000" pitchFamily="2" charset="-78"/>
              </a:rPr>
              <a:t>مروري، </a:t>
            </a:r>
            <a:r>
              <a:rPr lang="fa-IR" b="1" dirty="0">
                <a:cs typeface="B Nazanin" panose="00000400000000000000" pitchFamily="2" charset="-78"/>
              </a:rPr>
              <a:t>مقالات بيوانفورماتيك پزشكي </a:t>
            </a:r>
            <a:r>
              <a:rPr lang="fa-IR" b="1" dirty="0" smtClean="0">
                <a:cs typeface="B Nazanin" panose="00000400000000000000" pitchFamily="2" charset="-78"/>
              </a:rPr>
              <a:t>و</a:t>
            </a:r>
            <a:r>
              <a:rPr lang="en-US" b="1" dirty="0" smtClean="0">
                <a:cs typeface="B Nazanin" panose="00000400000000000000" pitchFamily="2" charset="-78"/>
              </a:rPr>
              <a:t> In </a:t>
            </a:r>
            <a:r>
              <a:rPr lang="en-US" b="1" dirty="0" err="1" smtClean="0">
                <a:cs typeface="B Nazanin" panose="00000400000000000000" pitchFamily="2" charset="-78"/>
              </a:rPr>
              <a:t>Silico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: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با توجه به اصلاحات انجام شده در مهرماه 1401 </a:t>
            </a:r>
            <a:r>
              <a:rPr lang="fa-IR" b="1" dirty="0" smtClean="0">
                <a:cs typeface="B Nazanin" panose="00000400000000000000" pitchFamily="2" charset="-78"/>
              </a:rPr>
              <a:t>، مفاد </a:t>
            </a:r>
            <a:r>
              <a:rPr lang="fa-IR" b="1" dirty="0">
                <a:cs typeface="B Nazanin" panose="00000400000000000000" pitchFamily="2" charset="-78"/>
              </a:rPr>
              <a:t>اين آيين نامه جايگزين آيين نامه گرنت مطالعات مروري و </a:t>
            </a:r>
            <a:r>
              <a:rPr lang="fa-IR" b="1" dirty="0" smtClean="0">
                <a:cs typeface="B Nazanin" panose="00000400000000000000" pitchFamily="2" charset="-78"/>
              </a:rPr>
              <a:t>گرنت مقالات </a:t>
            </a:r>
            <a:r>
              <a:rPr lang="fa-IR" b="1" dirty="0">
                <a:cs typeface="B Nazanin" panose="00000400000000000000" pitchFamily="2" charset="-78"/>
              </a:rPr>
              <a:t>بيوانفورماتيك پزشكي گرديده و در مورد تمام مقاله هاي پيشگفت، انتشار يافته از تاريخ ابلاغ اين آيين نامه (نوامبر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2022 ميلادي) و بعد از </a:t>
            </a:r>
            <a:r>
              <a:rPr lang="fa-IR" b="1" dirty="0" smtClean="0">
                <a:cs typeface="B Nazanin" panose="00000400000000000000" pitchFamily="2" charset="-78"/>
              </a:rPr>
              <a:t>آن قابل </a:t>
            </a:r>
            <a:r>
              <a:rPr lang="fa-IR" b="1" dirty="0">
                <a:cs typeface="B Nazanin" panose="00000400000000000000" pitchFamily="2" charset="-78"/>
              </a:rPr>
              <a:t>اجراست. نظر به اينكه در تاريخ تدوين و ابلاغ اين آيين نامه جهت چاپ اين دسته از مقالات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الزامي به اخذ كد اخلاق وجود ندارد اين آيين نامه جايگزين آيين نامه فعليِ گرنت مطالعات مروري (مرور روايتي، نظام مند) و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مطالعات بيوانفورماتيك پزشكي </a:t>
            </a:r>
            <a:r>
              <a:rPr lang="fa-IR" b="1" dirty="0" smtClean="0">
                <a:cs typeface="B Nazanin" panose="00000400000000000000" pitchFamily="2" charset="-78"/>
              </a:rPr>
              <a:t>و</a:t>
            </a:r>
            <a:r>
              <a:rPr lang="en-US" b="1" dirty="0" err="1" smtClean="0">
                <a:cs typeface="B Nazanin" panose="00000400000000000000" pitchFamily="2" charset="-78"/>
              </a:rPr>
              <a:t>Silico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en-US" b="1" dirty="0">
                <a:cs typeface="B Nazanin" panose="00000400000000000000" pitchFamily="2" charset="-78"/>
              </a:rPr>
              <a:t>In </a:t>
            </a:r>
            <a:r>
              <a:rPr lang="fa-IR" b="1" dirty="0" smtClean="0">
                <a:cs typeface="B Nazanin" panose="00000400000000000000" pitchFamily="2" charset="-78"/>
              </a:rPr>
              <a:t> گرديده </a:t>
            </a:r>
            <a:r>
              <a:rPr lang="fa-IR" b="1" dirty="0">
                <a:cs typeface="B Nazanin" panose="00000400000000000000" pitchFamily="2" charset="-78"/>
              </a:rPr>
              <a:t>است، بديهيست در صورت تغيير قوانين ابلاغي وزارتي، اين آيين نامه </a:t>
            </a:r>
            <a:r>
              <a:rPr lang="fa-IR" b="1" dirty="0" smtClean="0">
                <a:cs typeface="B Nazanin" panose="00000400000000000000" pitchFamily="2" charset="-78"/>
              </a:rPr>
              <a:t>نيز مورد </a:t>
            </a:r>
            <a:r>
              <a:rPr lang="fa-IR" b="1" dirty="0">
                <a:cs typeface="B Nazanin" panose="00000400000000000000" pitchFamily="2" charset="-78"/>
              </a:rPr>
              <a:t>بازبيني مجدد خواهد گرفت.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همچنين </a:t>
            </a:r>
            <a:r>
              <a:rPr lang="fa-IR" b="1" dirty="0">
                <a:cs typeface="B Nazanin" panose="00000400000000000000" pitchFamily="2" charset="-78"/>
              </a:rPr>
              <a:t>چنانچه پژوهشگري مايل به ارايه پروپوزال براي مطالعات مروري و ... باشد، اين </a:t>
            </a:r>
            <a:r>
              <a:rPr lang="fa-IR" b="1" dirty="0" smtClean="0">
                <a:cs typeface="B Nazanin" panose="00000400000000000000" pitchFamily="2" charset="-78"/>
              </a:rPr>
              <a:t>پروپوزال ها </a:t>
            </a:r>
            <a:r>
              <a:rPr lang="fa-IR" b="1" dirty="0">
                <a:cs typeface="B Nazanin" panose="00000400000000000000" pitchFamily="2" charset="-78"/>
              </a:rPr>
              <a:t>مشمول روند داوري همتا مطابق همه انواع مطالعات و طرح ها </a:t>
            </a:r>
            <a:r>
              <a:rPr lang="fa-IR" b="1" dirty="0" smtClean="0">
                <a:cs typeface="B Nazanin" panose="00000400000000000000" pitchFamily="2" charset="-78"/>
              </a:rPr>
              <a:t>خواهند بود و </a:t>
            </a:r>
            <a:r>
              <a:rPr lang="fa-IR" b="1" dirty="0">
                <a:cs typeface="B Nazanin" panose="00000400000000000000" pitchFamily="2" charset="-78"/>
              </a:rPr>
              <a:t>بدون در نظر گرفتن هزينه قابل تصويب است.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پژوهشگران مي توانند حداكثر تا يك سال پس از تاريخ انتشار نهايي مقاله براي دريافت گرنت </a:t>
            </a:r>
            <a:r>
              <a:rPr lang="fa-IR" b="1" dirty="0" smtClean="0">
                <a:cs typeface="B Nazanin" panose="00000400000000000000" pitchFamily="2" charset="-78"/>
              </a:rPr>
              <a:t>اقدام نمایند.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استفاده از اين گرنت در طرح هاي پژوهشي و پايان نامه هاي مقاطع مختلف به شرط اينكه فرد برنده گرنت </a:t>
            </a:r>
            <a:r>
              <a:rPr lang="fa-IR" b="1" dirty="0" smtClean="0">
                <a:cs typeface="B Nazanin" panose="00000400000000000000" pitchFamily="2" charset="-78"/>
              </a:rPr>
              <a:t>مجري اول </a:t>
            </a:r>
            <a:r>
              <a:rPr lang="fa-IR" b="1" dirty="0">
                <a:cs typeface="B Nazanin" panose="00000400000000000000" pitchFamily="2" charset="-78"/>
              </a:rPr>
              <a:t>آن باشد </a:t>
            </a:r>
            <a:r>
              <a:rPr lang="fa-IR" b="1" dirty="0" smtClean="0">
                <a:cs typeface="B Nazanin" panose="00000400000000000000" pitchFamily="2" charset="-78"/>
              </a:rPr>
              <a:t>امكان پذير است.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استفاده </a:t>
            </a:r>
            <a:r>
              <a:rPr lang="fa-IR" b="1" dirty="0" smtClean="0">
                <a:cs typeface="B Nazanin" panose="00000400000000000000" pitchFamily="2" charset="-78"/>
              </a:rPr>
              <a:t>از این </a:t>
            </a:r>
            <a:r>
              <a:rPr lang="fa-IR" b="1" dirty="0">
                <a:cs typeface="B Nazanin" panose="00000400000000000000" pitchFamily="2" charset="-78"/>
              </a:rPr>
              <a:t>گرنت </a:t>
            </a:r>
            <a:r>
              <a:rPr lang="fa-IR" b="1" dirty="0" smtClean="0">
                <a:cs typeface="B Nazanin" panose="00000400000000000000" pitchFamily="2" charset="-78"/>
              </a:rPr>
              <a:t>در </a:t>
            </a:r>
            <a:r>
              <a:rPr lang="fa-IR" b="1" dirty="0">
                <a:cs typeface="B Nazanin" panose="00000400000000000000" pitchFamily="2" charset="-78"/>
              </a:rPr>
              <a:t>طرح هاي تحقيقاتي كه قبلا عقد قرارداد شده اند ممكن نيست.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100 </a:t>
            </a:r>
            <a:r>
              <a:rPr lang="fa-IR" b="1" dirty="0" smtClean="0">
                <a:cs typeface="B Nazanin" panose="00000400000000000000" pitchFamily="2" charset="-78"/>
              </a:rPr>
              <a:t>% مبلغ </a:t>
            </a:r>
            <a:r>
              <a:rPr lang="fa-IR" b="1" dirty="0">
                <a:cs typeface="B Nazanin" panose="00000400000000000000" pitchFamily="2" charset="-78"/>
              </a:rPr>
              <a:t>اين گرنت به همراه قسط اول به مجري طرح پرداخت مي گردد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457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:a16="http://schemas.microsoft.com/office/drawing/2014/main" xmlns="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" y="762000"/>
            <a:ext cx="763905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گرنت </a:t>
            </a:r>
            <a:r>
              <a:rPr lang="fa-IR" b="1" dirty="0">
                <a:cs typeface="B Nazanin" panose="00000400000000000000" pitchFamily="2" charset="-78"/>
              </a:rPr>
              <a:t>مقالات بین </a:t>
            </a:r>
            <a:r>
              <a:rPr lang="fa-IR" b="1" dirty="0" smtClean="0">
                <a:cs typeface="B Nazanin" panose="00000400000000000000" pitchFamily="2" charset="-78"/>
              </a:rPr>
              <a:t>المللی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به منظور تشویق </a:t>
            </a:r>
            <a:r>
              <a:rPr lang="fa-IR" b="1" dirty="0" smtClean="0">
                <a:cs typeface="B Nazanin" panose="00000400000000000000" pitchFamily="2" charset="-78"/>
              </a:rPr>
              <a:t>آن دسته </a:t>
            </a:r>
            <a:r>
              <a:rPr lang="fa-IR" b="1" dirty="0">
                <a:cs typeface="B Nazanin" panose="00000400000000000000" pitchFamily="2" charset="-78"/>
              </a:rPr>
              <a:t>از پژوهشگران دانشگاه که در توسعه روابط بین الملل با پژوهشگران سایر دانشگاه های معتبر دنیا و انجام تحقیقات بین المللی فعال هستند گرنت مقالات بین </a:t>
            </a:r>
            <a:r>
              <a:rPr lang="fa-IR" b="1" dirty="0" smtClean="0">
                <a:cs typeface="B Nazanin" panose="00000400000000000000" pitchFamily="2" charset="-78"/>
              </a:rPr>
              <a:t>الملل </a:t>
            </a:r>
            <a:r>
              <a:rPr lang="fa-IR" b="1" dirty="0">
                <a:cs typeface="B Nazanin" panose="00000400000000000000" pitchFamily="2" charset="-78"/>
              </a:rPr>
              <a:t>در نظر </a:t>
            </a:r>
            <a:r>
              <a:rPr lang="fa-IR" b="1" dirty="0" smtClean="0">
                <a:cs typeface="B Nazanin" panose="00000400000000000000" pitchFamily="2" charset="-78"/>
              </a:rPr>
              <a:t>گرفته شده است.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مقاله ای مشمول این گرنت است که در بین نویسندگان آن، علاوه برآدرس وابستگی سازمانی </a:t>
            </a:r>
            <a:r>
              <a:rPr lang="fa-IR" b="1" dirty="0" smtClean="0">
                <a:cs typeface="B Nazanin" panose="00000400000000000000" pitchFamily="2" charset="-78"/>
              </a:rPr>
              <a:t>دانشگاه </a:t>
            </a:r>
            <a:r>
              <a:rPr lang="fa-IR" b="1" dirty="0">
                <a:cs typeface="B Nazanin" panose="00000400000000000000" pitchFamily="2" charset="-78"/>
              </a:rPr>
              <a:t>علوم پزشکی شیراز، حداقل یک نویسنده با </a:t>
            </a:r>
            <a:r>
              <a:rPr lang="en-US" b="1" dirty="0">
                <a:cs typeface="B Nazanin" panose="00000400000000000000" pitchFamily="2" charset="-78"/>
              </a:rPr>
              <a:t>Affiliation </a:t>
            </a:r>
            <a:r>
              <a:rPr lang="fa-IR" b="1" dirty="0" smtClean="0">
                <a:cs typeface="B Nazanin" panose="00000400000000000000" pitchFamily="2" charset="-78"/>
              </a:rPr>
              <a:t> بین </a:t>
            </a:r>
            <a:r>
              <a:rPr lang="fa-IR" b="1" dirty="0">
                <a:cs typeface="B Nazanin" panose="00000400000000000000" pitchFamily="2" charset="-78"/>
              </a:rPr>
              <a:t>الملل جزو نویسندگان مقاله باشد. همچنین همه انواع مقالات </a:t>
            </a:r>
            <a:r>
              <a:rPr lang="fa-IR" b="1" dirty="0" smtClean="0">
                <a:cs typeface="B Nazanin" panose="00000400000000000000" pitchFamily="2" charset="-78"/>
              </a:rPr>
              <a:t>بجز</a:t>
            </a:r>
            <a:r>
              <a:rPr lang="en-US" b="1" dirty="0" smtClean="0">
                <a:cs typeface="B Nazanin" panose="00000400000000000000" pitchFamily="2" charset="-78"/>
              </a:rPr>
              <a:t>Letter </a:t>
            </a:r>
            <a:r>
              <a:rPr lang="en-US" b="1" dirty="0">
                <a:cs typeface="B Nazanin" panose="00000400000000000000" pitchFamily="2" charset="-78"/>
              </a:rPr>
              <a:t>to </a:t>
            </a:r>
            <a:r>
              <a:rPr lang="en-US" b="1" dirty="0" smtClean="0">
                <a:cs typeface="B Nazanin" panose="00000400000000000000" pitchFamily="2" charset="-78"/>
              </a:rPr>
              <a:t>editor</a:t>
            </a:r>
            <a:r>
              <a:rPr lang="fa-IR" b="1" dirty="0" smtClean="0">
                <a:cs typeface="B Nazanin" panose="00000400000000000000" pitchFamily="2" charset="-78"/>
              </a:rPr>
              <a:t> شامل </a:t>
            </a:r>
            <a:r>
              <a:rPr lang="fa-IR" b="1" dirty="0">
                <a:cs typeface="B Nazanin" panose="00000400000000000000" pitchFamily="2" charset="-78"/>
              </a:rPr>
              <a:t>این گرنت می باشند.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استفاده از اين گرنت در طرح هاي پژوهشي و پايان نامه هاي مقاطع مختلف </a:t>
            </a:r>
            <a:r>
              <a:rPr lang="fa-IR" b="1" dirty="0" smtClean="0">
                <a:cs typeface="B Nazanin" panose="00000400000000000000" pitchFamily="2" charset="-78"/>
              </a:rPr>
              <a:t>امكان </a:t>
            </a:r>
            <a:r>
              <a:rPr lang="fa-IR" b="1" dirty="0">
                <a:cs typeface="B Nazanin" panose="00000400000000000000" pitchFamily="2" charset="-78"/>
              </a:rPr>
              <a:t>پذير است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استفاده از این گرنت در طرح های تحقیقاتی که </a:t>
            </a:r>
            <a:r>
              <a:rPr lang="fa-IR" b="1" dirty="0" smtClean="0">
                <a:cs typeface="B Nazanin" panose="00000400000000000000" pitchFamily="2" charset="-78"/>
              </a:rPr>
              <a:t>پیشتر </a:t>
            </a:r>
            <a:r>
              <a:rPr lang="fa-IR" b="1" dirty="0">
                <a:cs typeface="B Nazanin" panose="00000400000000000000" pitchFamily="2" charset="-78"/>
              </a:rPr>
              <a:t>عقد قرارداد شده اند ممکن نیست.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۱۰۰% مبلغ این گرنت به همراه قسط اول طرح مصوب به مجری طرح پرداخت می گردد.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192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8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منابع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93" name="Google Shape;2293;p58"/>
          <p:cNvSpPr txBox="1">
            <a:spLocks noGrp="1"/>
          </p:cNvSpPr>
          <p:nvPr>
            <p:ph type="subTitle" idx="1"/>
          </p:nvPr>
        </p:nvSpPr>
        <p:spPr>
          <a:xfrm>
            <a:off x="719999" y="1284875"/>
            <a:ext cx="7703999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114300" lvl="0" indent="0" algn="r" rtl="1">
              <a:buClr>
                <a:schemeClr val="lt2"/>
              </a:buClr>
            </a:pPr>
            <a:r>
              <a:rPr lang="fa-IR" dirty="0">
                <a:solidFill>
                  <a:srgbClr val="000000"/>
                </a:solidFill>
                <a:uFill>
                  <a:noFill/>
                </a:uFill>
                <a:cs typeface="B Nazanin" panose="00000400000000000000" pitchFamily="2" charset="-78"/>
              </a:rPr>
              <a:t>آیین نامه های مالی سایت مدیریت توسعه و ارزیابی </a:t>
            </a:r>
            <a:r>
              <a:rPr lang="fa-IR" dirty="0" smtClean="0">
                <a:solidFill>
                  <a:srgbClr val="000000"/>
                </a:solidFill>
                <a:uFill>
                  <a:noFill/>
                </a:uFill>
                <a:cs typeface="B Nazanin" panose="00000400000000000000" pitchFamily="2" charset="-78"/>
              </a:rPr>
              <a:t>تحقیقات به آدرس:</a:t>
            </a:r>
          </a:p>
          <a:p>
            <a:pPr marL="114300" lvl="0" indent="0" algn="r" rtl="1">
              <a:buClr>
                <a:schemeClr val="lt2"/>
              </a:buClr>
            </a:pPr>
            <a:endParaRPr lang="fa-IR" dirty="0" smtClean="0">
              <a:solidFill>
                <a:srgbClr val="000000"/>
              </a:solidFill>
              <a:uFill>
                <a:noFill/>
              </a:uFill>
              <a:cs typeface="B Nazanin" panose="00000400000000000000" pitchFamily="2" charset="-78"/>
            </a:endParaRPr>
          </a:p>
          <a:p>
            <a:pPr marL="114300" lvl="0" indent="0">
              <a:buClr>
                <a:schemeClr val="lt2"/>
              </a:buClr>
            </a:pPr>
            <a:r>
              <a:rPr lang="en-US" dirty="0">
                <a:solidFill>
                  <a:srgbClr val="000000"/>
                </a:solidFill>
                <a:uFill>
                  <a:noFill/>
                </a:uFill>
                <a:cs typeface="B Nazanin" panose="00000400000000000000" pitchFamily="2" charset="-78"/>
              </a:rPr>
              <a:t>https://rde.sums.ac.ir/grant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D0F90A-EEDF-C41B-C9F5-FC1448E02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116" t="5502" r="23016" b="63658"/>
          <a:stretch/>
        </p:blipFill>
        <p:spPr>
          <a:xfrm>
            <a:off x="0" y="0"/>
            <a:ext cx="1098064" cy="75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54"/>
          <p:cNvSpPr txBox="1">
            <a:spLocks noGrp="1"/>
          </p:cNvSpPr>
          <p:nvPr>
            <p:ph type="subTitle" idx="1"/>
          </p:nvPr>
        </p:nvSpPr>
        <p:spPr>
          <a:xfrm>
            <a:off x="529771" y="2324742"/>
            <a:ext cx="7649029" cy="2196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تحصیلات: کارشناسی ارشد اپیدمیولوژی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بیوگرافی کوتاه شامل تجارب و </a:t>
            </a:r>
            <a:r>
              <a:rPr lang="fa-IR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سوابق: کارشناس پژوهشی معاونت تحقیقات و فناوری دانشگاه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ایمیل و راه های ارتباطی با </a:t>
            </a:r>
            <a:r>
              <a:rPr lang="fa-IR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مدرس: </a:t>
            </a:r>
            <a:r>
              <a:rPr lang="en-US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hajarghasemi98@yahoo.com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0" name="Google Shape;2170;p54"/>
          <p:cNvSpPr txBox="1">
            <a:spLocks noGrp="1"/>
          </p:cNvSpPr>
          <p:nvPr>
            <p:ph type="subTitle" idx="2"/>
          </p:nvPr>
        </p:nvSpPr>
        <p:spPr>
          <a:xfrm>
            <a:off x="1821543" y="1686643"/>
            <a:ext cx="5711371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نام و نام </a:t>
            </a:r>
            <a:r>
              <a:rPr lang="fa-IR" dirty="0" smtClean="0">
                <a:cs typeface="B Nazanin" panose="00000400000000000000" pitchFamily="2" charset="-78"/>
              </a:rPr>
              <a:t>خانوادگی: هاجر قاسمی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71" name="Google Shape;2171;p54"/>
          <p:cNvSpPr txBox="1">
            <a:spLocks noGrp="1"/>
          </p:cNvSpPr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معرفی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3"/>
          <p:cNvSpPr txBox="1">
            <a:spLocks noGrp="1"/>
          </p:cNvSpPr>
          <p:nvPr>
            <p:ph type="subTitle" idx="1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cs typeface="B Nazanin" panose="00000400000000000000" pitchFamily="2" charset="-78"/>
            </a:endParaRP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cs typeface="B Nazanin" panose="00000400000000000000" pitchFamily="2" charset="-78"/>
            </a:endParaRPr>
          </a:p>
          <a:p>
            <a:pPr marL="228600" indent="-2286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b="1" dirty="0">
                <a:cs typeface="B Nazanin" panose="00000400000000000000" pitchFamily="2" charset="-78"/>
              </a:rPr>
              <a:t>سقف بودجه پايان نامه هاي مقاطع مختلف </a:t>
            </a:r>
            <a:endParaRPr lang="fa-IR" sz="1400" b="1" dirty="0" smtClean="0">
              <a:cs typeface="B Nazanin" panose="00000400000000000000" pitchFamily="2" charset="-78"/>
            </a:endParaRPr>
          </a:p>
          <a:p>
            <a:pPr marL="228600" indent="-2286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b="1" dirty="0">
                <a:cs typeface="B Nazanin" panose="00000400000000000000" pitchFamily="2" charset="-78"/>
              </a:rPr>
              <a:t>سقف بودجه طرح های غیرپايان نامه </a:t>
            </a:r>
            <a:r>
              <a:rPr lang="fa-IR" sz="1400" b="1" dirty="0" smtClean="0">
                <a:cs typeface="B Nazanin" panose="00000400000000000000" pitchFamily="2" charset="-78"/>
              </a:rPr>
              <a:t>ای</a:t>
            </a:r>
          </a:p>
          <a:p>
            <a:pPr marL="228600" indent="-2286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b="1" dirty="0">
                <a:cs typeface="B Nazanin" panose="00000400000000000000" pitchFamily="2" charset="-78"/>
              </a:rPr>
              <a:t>مراحل پرداخت هزینه طرح های </a:t>
            </a:r>
            <a:r>
              <a:rPr lang="fa-IR" sz="1400" b="1" dirty="0" smtClean="0">
                <a:cs typeface="B Nazanin" panose="00000400000000000000" pitchFamily="2" charset="-78"/>
              </a:rPr>
              <a:t>تحقیقاتی</a:t>
            </a:r>
          </a:p>
          <a:p>
            <a:pPr marL="228600" indent="-2286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b="1" dirty="0">
                <a:cs typeface="B Nazanin" panose="00000400000000000000" pitchFamily="2" charset="-78"/>
              </a:rPr>
              <a:t>مبلغ حق التحقیق و یا همکاری در طرح های تحقیقاتی</a:t>
            </a:r>
            <a:endParaRPr sz="1400" dirty="0">
              <a:cs typeface="B Nazanin" panose="00000400000000000000" pitchFamily="2" charset="-78"/>
            </a:endParaRPr>
          </a:p>
        </p:txBody>
      </p:sp>
      <p:sp>
        <p:nvSpPr>
          <p:cNvPr id="1688" name="Google Shape;1688;p33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سرفصل ها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D36C6C-16E8-D641-5F7B-31A4B3A7C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116" t="5502" r="23016" b="63658"/>
          <a:stretch/>
        </p:blipFill>
        <p:spPr>
          <a:xfrm>
            <a:off x="0" y="0"/>
            <a:ext cx="1098064" cy="75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02E16B-B992-2C3F-54E2-E2D16FA11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116" t="5502" r="23016" b="63658"/>
          <a:stretch/>
        </p:blipFill>
        <p:spPr>
          <a:xfrm>
            <a:off x="7969291" y="26428"/>
            <a:ext cx="1174709" cy="807424"/>
          </a:xfrm>
          <a:prstGeom prst="rect">
            <a:avLst/>
          </a:prstGeom>
          <a:noFill/>
        </p:spPr>
      </p:pic>
      <p:sp>
        <p:nvSpPr>
          <p:cNvPr id="33" name="Google Shape;1687;p33">
            <a:extLst>
              <a:ext uri="{FF2B5EF4-FFF2-40B4-BE49-F238E27FC236}">
                <a16:creationId xmlns:a16="http://schemas.microsoft.com/office/drawing/2014/main" xmlns="" id="{EB07525E-360B-7089-514D-58D72F27C2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418366"/>
            <a:ext cx="7704000" cy="3070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پژوهشیار</a:t>
            </a:r>
            <a:r>
              <a:rPr lang="fa-IR" sz="1400" dirty="0">
                <a:cs typeface="B Nazanin" panose="00000400000000000000" pitchFamily="2" charset="-78"/>
              </a:rPr>
              <a:t>، نرم افزار فعلی و همچنین اولین نرم افزار مدیریت اطلاعات پژوهشی دانشگاه علوم پزشکی شیراز </a:t>
            </a:r>
            <a:r>
              <a:rPr lang="fa-IR" sz="1400" dirty="0" smtClean="0">
                <a:cs typeface="B Nazanin" panose="00000400000000000000" pitchFamily="2" charset="-78"/>
              </a:rPr>
              <a:t>است. </a:t>
            </a:r>
            <a:r>
              <a:rPr lang="fa-IR" sz="1400" dirty="0">
                <a:cs typeface="B Nazanin" panose="00000400000000000000" pitchFamily="2" charset="-78"/>
              </a:rPr>
              <a:t>با </a:t>
            </a:r>
            <a:r>
              <a:rPr lang="fa-IR" sz="1400" dirty="0" smtClean="0">
                <a:cs typeface="B Nazanin" panose="00000400000000000000" pitchFamily="2" charset="-78"/>
              </a:rPr>
              <a:t>گذشت زمان </a:t>
            </a:r>
            <a:r>
              <a:rPr lang="fa-IR" sz="1400" dirty="0">
                <a:cs typeface="B Nazanin" panose="00000400000000000000" pitchFamily="2" charset="-78"/>
              </a:rPr>
              <a:t>انواع پروپوزال ها از سیستم کاغذی و ثبت دستی به سوی ثبت در نرم افزار پژوهشیار پیش رفته اند به صورتی که در حال حاضر هیچ پروپوزالی به صورت کاغذی پذیرفته نمی شود.</a:t>
            </a:r>
            <a:endParaRPr lang="en-US" sz="1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پژوهشیار، ابزاری قدرتمند است که به کاربران برای گردآوری، سازماندهی و تجزیه و تحلیل منابع علمی کمک می‌کند تا با تکیه بر آن بتوانند به نحو مناسبی به مستندسازی حاصل پژوهش خود در قالب کتاب، پایان‌نامه و مقاله بپردازند.</a:t>
            </a:r>
            <a:endParaRPr lang="en-US" sz="1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این نرم افزار دارای قابلیت‌های بسیاری از جمله ذخیره و طبقه بندی اطلاعات، یادداشت گذاری، امکان جستجوی آسان و سریع در میان انبوه اطلاعات پژوهشی، ارائه وب سرویس به سامانه های کشوری و ... است.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4" name="Google Shape;1787;p38">
            <a:extLst>
              <a:ext uri="{FF2B5EF4-FFF2-40B4-BE49-F238E27FC236}">
                <a16:creationId xmlns:a16="http://schemas.microsoft.com/office/drawing/2014/main" xmlns="" id="{862938F9-7F54-67CB-ECE9-685F32E4A020}"/>
              </a:ext>
            </a:extLst>
          </p:cNvPr>
          <p:cNvSpPr txBox="1">
            <a:spLocks/>
          </p:cNvSpPr>
          <p:nvPr/>
        </p:nvSpPr>
        <p:spPr>
          <a:xfrm>
            <a:off x="2377500" y="513752"/>
            <a:ext cx="4389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مقدمه</a:t>
            </a:r>
            <a:endParaRPr lang="fa-IR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:a16="http://schemas.microsoft.com/office/drawing/2014/main" xmlns="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آشنایی با گرنت های معاونت تحقیقات و فناوری: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آیین نامه گرنت ها، بر روی سایت مدیریت توسعه و ارزیابی تحقیقات به آدرس زیر در دسترس می باشند: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https://rde.sums.ac.ir/grant</a:t>
            </a: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295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:a16="http://schemas.microsoft.com/office/drawing/2014/main" xmlns="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" y="1219200"/>
            <a:ext cx="763905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آشنایی با گرنت های معاونت تحقیقات و فناوری: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انواع گرنت: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گرنت شاخص </a:t>
            </a:r>
            <a:r>
              <a:rPr lang="en-US" b="1" dirty="0" smtClean="0">
                <a:cs typeface="B Nazanin" panose="00000400000000000000" pitchFamily="2" charset="-78"/>
              </a:rPr>
              <a:t>H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گرنت مقالات موثر در </a:t>
            </a:r>
            <a:r>
              <a:rPr lang="fa-IR" b="1" dirty="0" smtClean="0">
                <a:cs typeface="B Nazanin" panose="00000400000000000000" pitchFamily="2" charset="-78"/>
              </a:rPr>
              <a:t>۵</a:t>
            </a:r>
            <a:r>
              <a:rPr lang="en-US" b="1" dirty="0" smtClean="0">
                <a:cs typeface="B Nazanin" panose="00000400000000000000" pitchFamily="2" charset="-78"/>
              </a:rPr>
              <a:t>H</a:t>
            </a:r>
            <a:r>
              <a:rPr lang="fa-IR" b="1" dirty="0" smtClean="0">
                <a:cs typeface="B Nazanin" panose="00000400000000000000" pitchFamily="2" charset="-78"/>
              </a:rPr>
              <a:t> دانشگاه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گرنت تشویقی </a:t>
            </a:r>
            <a:r>
              <a:rPr lang="fa-IR" b="1" dirty="0">
                <a:cs typeface="B Nazanin" panose="00000400000000000000" pitchFamily="2" charset="-78"/>
              </a:rPr>
              <a:t>جشنواره </a:t>
            </a:r>
            <a:r>
              <a:rPr lang="fa-IR" b="1" dirty="0" smtClean="0">
                <a:cs typeface="B Nazanin" panose="00000400000000000000" pitchFamily="2" charset="-78"/>
              </a:rPr>
              <a:t>رازی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گرنت چاپ مقاله در مجلات علمی </a:t>
            </a:r>
            <a:r>
              <a:rPr lang="fa-IR" b="1" dirty="0" smtClean="0">
                <a:cs typeface="B Nazanin" panose="00000400000000000000" pitchFamily="2" charset="-78"/>
              </a:rPr>
              <a:t>برتر (</a:t>
            </a:r>
            <a:r>
              <a:rPr lang="en-US" b="1" dirty="0" smtClean="0">
                <a:cs typeface="B Nazanin" panose="00000400000000000000" pitchFamily="2" charset="-78"/>
              </a:rPr>
              <a:t>SNIP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گرنت سالانه اعضای هیات علمی </a:t>
            </a:r>
            <a:r>
              <a:rPr lang="fa-IR" b="1" dirty="0" smtClean="0">
                <a:cs typeface="B Nazanin" panose="00000400000000000000" pitchFamily="2" charset="-78"/>
              </a:rPr>
              <a:t>پژوهشی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en-US" b="1" dirty="0" smtClean="0">
                <a:cs typeface="B Nazanin" panose="00000400000000000000" pitchFamily="2" charset="-78"/>
              </a:rPr>
              <a:t>Welcome </a:t>
            </a:r>
            <a:r>
              <a:rPr lang="en-US" b="1" dirty="0">
                <a:cs typeface="B Nazanin" panose="00000400000000000000" pitchFamily="2" charset="-78"/>
              </a:rPr>
              <a:t>Grant </a:t>
            </a:r>
            <a:r>
              <a:rPr lang="fa-IR" b="1" dirty="0" smtClean="0">
                <a:cs typeface="B Nazanin" panose="00000400000000000000" pitchFamily="2" charset="-78"/>
              </a:rPr>
              <a:t> ویژه </a:t>
            </a:r>
            <a:r>
              <a:rPr lang="fa-IR" b="1" dirty="0">
                <a:cs typeface="B Nazanin" panose="00000400000000000000" pitchFamily="2" charset="-78"/>
              </a:rPr>
              <a:t>اعضای هیات علمی جدیدالورود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گرنت </a:t>
            </a:r>
            <a:r>
              <a:rPr lang="en-US" b="1" dirty="0" smtClean="0">
                <a:cs typeface="B Nazanin" panose="00000400000000000000" pitchFamily="2" charset="-78"/>
              </a:rPr>
              <a:t>SNIP-R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گرنت مقالات </a:t>
            </a:r>
            <a:r>
              <a:rPr lang="fa-IR" b="1" dirty="0">
                <a:cs typeface="B Nazanin" panose="00000400000000000000" pitchFamily="2" charset="-78"/>
              </a:rPr>
              <a:t>بین </a:t>
            </a:r>
            <a:r>
              <a:rPr lang="fa-IR" b="1" dirty="0" smtClean="0">
                <a:cs typeface="B Nazanin" panose="00000400000000000000" pitchFamily="2" charset="-78"/>
              </a:rPr>
              <a:t>المللی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در گرنت های قابل تجمیع با پایان نامه های یا سایر طرح های تحقیقاتی، باید شماره اختصاصی </a:t>
            </a:r>
            <a:r>
              <a:rPr lang="fa-IR" b="1" dirty="0" smtClean="0">
                <a:cs typeface="B Nazanin" panose="00000400000000000000" pitchFamily="2" charset="-78"/>
              </a:rPr>
              <a:t>گرنت </a:t>
            </a:r>
            <a:r>
              <a:rPr lang="fa-IR" b="1" dirty="0">
                <a:cs typeface="B Nazanin" panose="00000400000000000000" pitchFamily="2" charset="-78"/>
              </a:rPr>
              <a:t>و مبلغ آن در قسمت تامین هزینه از سایر سازمانها و گرنت هاي درون دانشگاهی ثبت کرده و </a:t>
            </a:r>
            <a:r>
              <a:rPr lang="fa-IR" b="1" dirty="0" smtClean="0">
                <a:cs typeface="B Nazanin" panose="00000400000000000000" pitchFamily="2" charset="-78"/>
              </a:rPr>
              <a:t>در قسمت </a:t>
            </a:r>
            <a:r>
              <a:rPr lang="fa-IR" b="1" dirty="0">
                <a:cs typeface="B Nazanin" panose="00000400000000000000" pitchFamily="2" charset="-78"/>
              </a:rPr>
              <a:t>پیوست هاي پروپوزال پرینت اسکرین نامه تخصیص گرنت ضمیمه </a:t>
            </a:r>
            <a:r>
              <a:rPr lang="fa-IR" b="1" dirty="0" smtClean="0">
                <a:cs typeface="B Nazanin" panose="00000400000000000000" pitchFamily="2" charset="-78"/>
              </a:rPr>
              <a:t>گردد.</a:t>
            </a:r>
            <a:endParaRPr lang="fa-IR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585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:a16="http://schemas.microsoft.com/office/drawing/2014/main" xmlns="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" y="1219200"/>
            <a:ext cx="763905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گرنت شاخص </a:t>
            </a:r>
            <a:r>
              <a:rPr lang="en-US" b="1" dirty="0" smtClean="0">
                <a:cs typeface="B Nazanin" panose="00000400000000000000" pitchFamily="2" charset="-78"/>
              </a:rPr>
              <a:t>H</a:t>
            </a:r>
            <a:r>
              <a:rPr lang="fa-IR" b="1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 این گرنت به اعضاي هیات علمی دانشگاه علوم پزشکی شیراز که </a:t>
            </a:r>
            <a:r>
              <a:rPr lang="fa-IR" b="1" dirty="0" smtClean="0">
                <a:cs typeface="B Nazanin" panose="00000400000000000000" pitchFamily="2" charset="-78"/>
              </a:rPr>
              <a:t>شاخص</a:t>
            </a:r>
            <a:r>
              <a:rPr lang="en-US" b="1" dirty="0" smtClean="0">
                <a:cs typeface="B Nazanin" panose="00000400000000000000" pitchFamily="2" charset="-78"/>
              </a:rPr>
              <a:t>H </a:t>
            </a:r>
            <a:r>
              <a:rPr lang="fa-IR" b="1" dirty="0" smtClean="0">
                <a:cs typeface="B Nazanin" panose="00000400000000000000" pitchFamily="2" charset="-78"/>
              </a:rPr>
              <a:t> مساوي </a:t>
            </a:r>
            <a:r>
              <a:rPr lang="fa-IR" b="1" dirty="0">
                <a:cs typeface="B Nazanin" panose="00000400000000000000" pitchFamily="2" charset="-78"/>
              </a:rPr>
              <a:t>و یا بالاتر از </a:t>
            </a:r>
            <a:r>
              <a:rPr lang="fa-IR" b="1" dirty="0" smtClean="0">
                <a:cs typeface="B Nazanin" panose="00000400000000000000" pitchFamily="2" charset="-78"/>
              </a:rPr>
              <a:t>10 </a:t>
            </a:r>
            <a:r>
              <a:rPr lang="fa-IR" b="1" dirty="0">
                <a:cs typeface="B Nazanin" panose="00000400000000000000" pitchFamily="2" charset="-78"/>
              </a:rPr>
              <a:t>دارند تعلق می گیرد و </a:t>
            </a:r>
            <a:r>
              <a:rPr lang="fa-IR" b="1" dirty="0" smtClean="0">
                <a:cs typeface="B Nazanin" panose="00000400000000000000" pitchFamily="2" charset="-78"/>
              </a:rPr>
              <a:t>به صورت </a:t>
            </a:r>
            <a:r>
              <a:rPr lang="fa-IR" b="1" dirty="0">
                <a:cs typeface="B Nazanin" panose="00000400000000000000" pitchFamily="2" charset="-78"/>
              </a:rPr>
              <a:t>زیر محاسبه می شود: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b="1" dirty="0" smtClean="0">
                <a:cs typeface="B Nazanin" panose="00000400000000000000" pitchFamily="2" charset="-78"/>
              </a:rPr>
              <a:t>H</a:t>
            </a:r>
            <a:r>
              <a:rPr lang="fa-IR" b="1" dirty="0" smtClean="0">
                <a:cs typeface="B Nazanin" panose="00000400000000000000" pitchFamily="2" charset="-78"/>
              </a:rPr>
              <a:t> بین 10 تا 14: 10 میلیون تومان</a:t>
            </a:r>
          </a:p>
          <a:p>
            <a:pPr algn="r" rtl="1"/>
            <a:r>
              <a:rPr lang="en-US" b="1" dirty="0">
                <a:cs typeface="B Nazanin" panose="00000400000000000000" pitchFamily="2" charset="-78"/>
              </a:rPr>
              <a:t>H</a:t>
            </a:r>
            <a:r>
              <a:rPr lang="fa-IR" b="1" dirty="0">
                <a:cs typeface="B Nazanin" panose="00000400000000000000" pitchFamily="2" charset="-78"/>
              </a:rPr>
              <a:t> بین </a:t>
            </a:r>
            <a:r>
              <a:rPr lang="fa-IR" b="1" dirty="0" smtClean="0">
                <a:cs typeface="B Nazanin" panose="00000400000000000000" pitchFamily="2" charset="-78"/>
              </a:rPr>
              <a:t>15 </a:t>
            </a:r>
            <a:r>
              <a:rPr lang="fa-IR" b="1" dirty="0">
                <a:cs typeface="B Nazanin" panose="00000400000000000000" pitchFamily="2" charset="-78"/>
              </a:rPr>
              <a:t>تا </a:t>
            </a:r>
            <a:r>
              <a:rPr lang="fa-IR" b="1" dirty="0" smtClean="0">
                <a:cs typeface="B Nazanin" panose="00000400000000000000" pitchFamily="2" charset="-78"/>
              </a:rPr>
              <a:t>19: 15 </a:t>
            </a:r>
            <a:r>
              <a:rPr lang="fa-IR" b="1" dirty="0">
                <a:cs typeface="B Nazanin" panose="00000400000000000000" pitchFamily="2" charset="-78"/>
              </a:rPr>
              <a:t>میلیون تومان</a:t>
            </a:r>
          </a:p>
          <a:p>
            <a:pPr algn="r" rtl="1"/>
            <a:r>
              <a:rPr lang="en-US" b="1" dirty="0">
                <a:cs typeface="B Nazanin" panose="00000400000000000000" pitchFamily="2" charset="-78"/>
              </a:rPr>
              <a:t>H</a:t>
            </a:r>
            <a:r>
              <a:rPr lang="fa-IR" b="1" dirty="0">
                <a:cs typeface="B Nazanin" panose="00000400000000000000" pitchFamily="2" charset="-78"/>
              </a:rPr>
              <a:t> بین </a:t>
            </a:r>
            <a:r>
              <a:rPr lang="fa-IR" b="1" dirty="0" smtClean="0">
                <a:cs typeface="B Nazanin" panose="00000400000000000000" pitchFamily="2" charset="-78"/>
              </a:rPr>
              <a:t>20 تا 24: 20 میلیون </a:t>
            </a:r>
            <a:r>
              <a:rPr lang="fa-IR" b="1" dirty="0">
                <a:cs typeface="B Nazanin" panose="00000400000000000000" pitchFamily="2" charset="-78"/>
              </a:rPr>
              <a:t>تومان</a:t>
            </a:r>
          </a:p>
          <a:p>
            <a:pPr algn="r" rtl="1"/>
            <a:r>
              <a:rPr lang="en-US" b="1" dirty="0">
                <a:cs typeface="B Nazanin" panose="00000400000000000000" pitchFamily="2" charset="-78"/>
              </a:rPr>
              <a:t>H</a:t>
            </a:r>
            <a:r>
              <a:rPr lang="fa-IR" b="1" dirty="0">
                <a:cs typeface="B Nazanin" panose="00000400000000000000" pitchFamily="2" charset="-78"/>
              </a:rPr>
              <a:t> بین </a:t>
            </a:r>
            <a:r>
              <a:rPr lang="fa-IR" b="1" dirty="0" smtClean="0">
                <a:cs typeface="B Nazanin" panose="00000400000000000000" pitchFamily="2" charset="-78"/>
              </a:rPr>
              <a:t>25 تا 29: 25 میلیون </a:t>
            </a:r>
            <a:r>
              <a:rPr lang="fa-IR" b="1" dirty="0">
                <a:cs typeface="B Nazanin" panose="00000400000000000000" pitchFamily="2" charset="-78"/>
              </a:rPr>
              <a:t>تومان</a:t>
            </a:r>
          </a:p>
          <a:p>
            <a:pPr algn="r" rtl="1"/>
            <a:r>
              <a:rPr lang="en-US" b="1" dirty="0" smtClean="0">
                <a:cs typeface="B Nazanin" panose="00000400000000000000" pitchFamily="2" charset="-78"/>
              </a:rPr>
              <a:t>H</a:t>
            </a:r>
            <a:r>
              <a:rPr lang="fa-IR" b="1" dirty="0" smtClean="0">
                <a:cs typeface="B Nazanin" panose="00000400000000000000" pitchFamily="2" charset="-78"/>
              </a:rPr>
              <a:t> بالاتر از 30: 30 میلیون تومان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نکات مهم: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اعضاي </a:t>
            </a:r>
            <a:r>
              <a:rPr lang="fa-IR" b="1" dirty="0">
                <a:cs typeface="B Nazanin" panose="00000400000000000000" pitchFamily="2" charset="-78"/>
              </a:rPr>
              <a:t>هیات علمی </a:t>
            </a:r>
            <a:r>
              <a:rPr lang="fa-IR" b="1" dirty="0" smtClean="0">
                <a:cs typeface="B Nazanin" panose="00000400000000000000" pitchFamily="2" charset="-78"/>
              </a:rPr>
              <a:t>مادامی </a:t>
            </a:r>
            <a:r>
              <a:rPr lang="fa-IR" b="1" dirty="0">
                <a:cs typeface="B Nazanin" panose="00000400000000000000" pitchFamily="2" charset="-78"/>
              </a:rPr>
              <a:t>که در هر گروه قرار دارند، براي یکبار می توانند از گرنت مربوط به آن گروه استفاده کنند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ملاك گروه و مبلغ گرنت، شاخص </a:t>
            </a:r>
            <a:r>
              <a:rPr lang="en-US" b="1" dirty="0" smtClean="0">
                <a:cs typeface="B Nazanin" panose="00000400000000000000" pitchFamily="2" charset="-78"/>
              </a:rPr>
              <a:t>H</a:t>
            </a:r>
            <a:r>
              <a:rPr lang="fa-IR" b="1" dirty="0" smtClean="0">
                <a:cs typeface="B Nazanin" panose="00000400000000000000" pitchFamily="2" charset="-78"/>
              </a:rPr>
              <a:t> فرد </a:t>
            </a:r>
            <a:r>
              <a:rPr lang="fa-IR" b="1" dirty="0">
                <a:cs typeface="B Nazanin" panose="00000400000000000000" pitchFamily="2" charset="-78"/>
              </a:rPr>
              <a:t>در زمان ارسال پروپوزال </a:t>
            </a:r>
            <a:r>
              <a:rPr lang="fa-IR" b="1" dirty="0" smtClean="0">
                <a:cs typeface="B Nazanin" panose="00000400000000000000" pitchFamily="2" charset="-78"/>
              </a:rPr>
              <a:t>است.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این گرنت قابل تجمیع با پایان نامه می باشد.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61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:a16="http://schemas.microsoft.com/office/drawing/2014/main" xmlns="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" y="990600"/>
            <a:ext cx="763905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گرنت مقالات موثر در ۵</a:t>
            </a:r>
            <a:r>
              <a:rPr lang="en-US" b="1" dirty="0">
                <a:cs typeface="B Nazanin" panose="00000400000000000000" pitchFamily="2" charset="-78"/>
              </a:rPr>
              <a:t>H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دانشگاه: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این گرنت به </a:t>
            </a:r>
            <a:r>
              <a:rPr lang="fa-IR" b="1" dirty="0">
                <a:cs typeface="B Nazanin" panose="00000400000000000000" pitchFamily="2" charset="-78"/>
              </a:rPr>
              <a:t>نویسنده اول و مسئول مقالات مروري و اصیل پژوهشی چاپ شده در مجلات برتر که حداکثر در 5 سال گذشته حداقل </a:t>
            </a:r>
            <a:r>
              <a:rPr lang="fa-IR" b="1" dirty="0" smtClean="0">
                <a:cs typeface="B Nazanin" panose="00000400000000000000" pitchFamily="2" charset="-78"/>
              </a:rPr>
              <a:t>50 استناد </a:t>
            </a:r>
            <a:r>
              <a:rPr lang="fa-IR" b="1" dirty="0">
                <a:cs typeface="B Nazanin" panose="00000400000000000000" pitchFamily="2" charset="-78"/>
              </a:rPr>
              <a:t>در اسکوپوس </a:t>
            </a:r>
            <a:r>
              <a:rPr lang="fa-IR" b="1" dirty="0" smtClean="0">
                <a:cs typeface="B Nazanin" panose="00000400000000000000" pitchFamily="2" charset="-78"/>
              </a:rPr>
              <a:t>دریافت کرده </a:t>
            </a:r>
            <a:r>
              <a:rPr lang="fa-IR" b="1" dirty="0">
                <a:cs typeface="B Nazanin" panose="00000400000000000000" pitchFamily="2" charset="-78"/>
              </a:rPr>
              <a:t>باشند </a:t>
            </a:r>
            <a:r>
              <a:rPr lang="fa-IR" b="1" dirty="0" smtClean="0">
                <a:cs typeface="B Nazanin" panose="00000400000000000000" pitchFamily="2" charset="-78"/>
              </a:rPr>
              <a:t>با در نظر گرفتن نکات زیر تعلق </a:t>
            </a:r>
            <a:r>
              <a:rPr lang="fa-IR" b="1" dirty="0">
                <a:cs typeface="B Nazanin" panose="00000400000000000000" pitchFamily="2" charset="-78"/>
              </a:rPr>
              <a:t>می گیرد: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 مبلغ این گرنت 20میلیون تومان است و تاریخ انتشار مقاله پر استناد از ابتداي ژانویه </a:t>
            </a:r>
            <a:r>
              <a:rPr lang="fa-IR" b="1" dirty="0" smtClean="0">
                <a:cs typeface="B Nazanin" panose="00000400000000000000" pitchFamily="2" charset="-78"/>
              </a:rPr>
              <a:t>2020 </a:t>
            </a:r>
            <a:r>
              <a:rPr lang="fa-IR" b="1" dirty="0">
                <a:cs typeface="B Nazanin" panose="00000400000000000000" pitchFamily="2" charset="-78"/>
              </a:rPr>
              <a:t>به بعد در نظر گرفته می شود.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این گرنت به نویسنده اول یا مسئول مقاله در صورتی که عضو هیات علمی دانشگاه علوم پزشکی شیراز باشد به شرط نگارش صحیح آدرس وابستگی سازمانی دانشگاه </a:t>
            </a:r>
            <a:r>
              <a:rPr lang="fa-IR" b="1" dirty="0" smtClean="0">
                <a:cs typeface="B Nazanin" panose="00000400000000000000" pitchFamily="2" charset="-78"/>
              </a:rPr>
              <a:t>علوم پزشکی </a:t>
            </a:r>
            <a:r>
              <a:rPr lang="fa-IR" b="1" dirty="0">
                <a:cs typeface="B Nazanin" panose="00000400000000000000" pitchFamily="2" charset="-78"/>
              </a:rPr>
              <a:t>شیراز در مقاله تعلق می گیرد؛ در صورتیکه هر دو نویسنده اول و مسئول عضو هیئت علمی دانشگاه باشند به شرط نگارش صحیح نشانی سازمانی براي هر دو </a:t>
            </a:r>
            <a:r>
              <a:rPr lang="fa-IR" b="1" dirty="0" smtClean="0">
                <a:cs typeface="B Nazanin" panose="00000400000000000000" pitchFamily="2" charset="-78"/>
              </a:rPr>
              <a:t>نفر، مبلغ </a:t>
            </a:r>
            <a:r>
              <a:rPr lang="fa-IR" b="1" dirty="0">
                <a:cs typeface="B Nazanin" panose="00000400000000000000" pitchFamily="2" charset="-78"/>
              </a:rPr>
              <a:t>گرنت به نسبت مساوي (یا نسبت تعیین شده در توافق کتبی هر دو نویسنده) تقسیم و به ایشان تعلق می گیرد.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مدت </a:t>
            </a:r>
            <a:r>
              <a:rPr lang="fa-IR" b="1" dirty="0">
                <a:cs typeface="B Nazanin" panose="00000400000000000000" pitchFamily="2" charset="-78"/>
              </a:rPr>
              <a:t>زمان استفاده از این گرنت حداکثر تا یک سال بعد از تخصیص و اعلام شماره گرنت به فرد در نظر گرفته می </a:t>
            </a:r>
            <a:r>
              <a:rPr lang="fa-IR" b="1" dirty="0" smtClean="0">
                <a:cs typeface="B Nazanin" panose="00000400000000000000" pitchFamily="2" charset="-78"/>
              </a:rPr>
              <a:t>شود.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این گرنت قابل تجمیع با کلیه طرح های تحقیقاتی و پایان نامه ها می باشد مشروط به اینکه خروجی مورد نظر یک مقاله اصیل چاپ شده در مجلات معتبر علمی نمایه سطح اول شامل </a:t>
            </a:r>
            <a:r>
              <a:rPr lang="en-US" b="1" dirty="0" err="1" smtClean="0">
                <a:cs typeface="B Nazanin" panose="00000400000000000000" pitchFamily="2" charset="-78"/>
              </a:rPr>
              <a:t>ISI,Med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en-US" b="1" dirty="0" err="1" smtClean="0">
                <a:cs typeface="B Nazanin" panose="00000400000000000000" pitchFamily="2" charset="-78"/>
              </a:rPr>
              <a:t>Line,Scopus</a:t>
            </a:r>
            <a:r>
              <a:rPr lang="en-US" b="1" dirty="0" smtClean="0">
                <a:cs typeface="B Nazanin" panose="00000400000000000000" pitchFamily="2" charset="-78"/>
              </a:rPr>
              <a:t>, Pub Med</a:t>
            </a:r>
            <a:r>
              <a:rPr lang="fa-IR" b="1" dirty="0" smtClean="0">
                <a:cs typeface="B Nazanin" panose="00000400000000000000" pitchFamily="2" charset="-78"/>
              </a:rPr>
              <a:t> می باشد(بجز </a:t>
            </a:r>
            <a:r>
              <a:rPr lang="en-US" b="1" dirty="0" smtClean="0">
                <a:cs typeface="B Nazanin" panose="00000400000000000000" pitchFamily="2" charset="-78"/>
              </a:rPr>
              <a:t>ISI emerging source</a:t>
            </a:r>
            <a:r>
              <a:rPr lang="fa-IR" b="1" dirty="0" smtClean="0">
                <a:cs typeface="B Nazanin" panose="00000400000000000000" pitchFamily="2" charset="-78"/>
              </a:rPr>
              <a:t>).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امکان تجمیع چند گرنت </a:t>
            </a:r>
            <a:r>
              <a:rPr lang="en-US" b="1" dirty="0" smtClean="0">
                <a:cs typeface="B Nazanin" panose="00000400000000000000" pitchFamily="2" charset="-78"/>
              </a:rPr>
              <a:t>H5</a:t>
            </a:r>
            <a:r>
              <a:rPr lang="fa-IR" b="1" dirty="0" smtClean="0">
                <a:cs typeface="B Nazanin" panose="00000400000000000000" pitchFamily="2" charset="-78"/>
              </a:rPr>
              <a:t> وجود ندارد و </a:t>
            </a:r>
            <a:r>
              <a:rPr lang="fa-IR" b="1" dirty="0">
                <a:cs typeface="B Nazanin" panose="00000400000000000000" pitchFamily="2" charset="-78"/>
              </a:rPr>
              <a:t>همچنین در طرح هاي تحقیقاتی که قبلاً عقد قرارداد شده اند قابل اضافه شدن نیست.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مقالات </a:t>
            </a:r>
            <a:r>
              <a:rPr lang="en-US" b="1" dirty="0" smtClean="0">
                <a:cs typeface="B Nazanin" panose="00000400000000000000" pitchFamily="2" charset="-78"/>
              </a:rPr>
              <a:t>GBD</a:t>
            </a:r>
            <a:r>
              <a:rPr lang="fa-IR" b="1" dirty="0" smtClean="0">
                <a:cs typeface="B Nazanin" panose="00000400000000000000" pitchFamily="2" charset="-78"/>
              </a:rPr>
              <a:t> مشمول </a:t>
            </a:r>
            <a:r>
              <a:rPr lang="fa-IR" b="1" dirty="0">
                <a:cs typeface="B Nazanin" panose="00000400000000000000" pitchFamily="2" charset="-78"/>
              </a:rPr>
              <a:t>این گرنت نمی باشند و در صد خود استنادي در مقالات مشمول این گرنت حداکثر 10</a:t>
            </a:r>
            <a:r>
              <a:rPr lang="fa-IR" b="1" dirty="0" smtClean="0">
                <a:cs typeface="B Nazanin" panose="00000400000000000000" pitchFamily="2" charset="-78"/>
              </a:rPr>
              <a:t>% قابل </a:t>
            </a:r>
            <a:r>
              <a:rPr lang="fa-IR" b="1" dirty="0">
                <a:cs typeface="B Nazanin" panose="00000400000000000000" pitchFamily="2" charset="-78"/>
              </a:rPr>
              <a:t>قبول است.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endParaRPr lang="fa-IR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050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:a16="http://schemas.microsoft.com/office/drawing/2014/main" xmlns="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" y="1304925"/>
            <a:ext cx="7639050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گرنت تشویقی جشنواره </a:t>
            </a:r>
            <a:r>
              <a:rPr lang="fa-IR" b="1" dirty="0" smtClean="0">
                <a:cs typeface="B Nazanin" panose="00000400000000000000" pitchFamily="2" charset="-78"/>
              </a:rPr>
              <a:t>رازی: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این گرنت به </a:t>
            </a:r>
            <a:r>
              <a:rPr lang="fa-IR" b="1" dirty="0">
                <a:cs typeface="B Nazanin" panose="00000400000000000000" pitchFamily="2" charset="-78"/>
              </a:rPr>
              <a:t>منظور تشویق آن دسته از اعضاي هیات علمی دانشگاه که با شرکت در جشنواره تحقیقاتی </a:t>
            </a:r>
            <a:r>
              <a:rPr lang="fa-IR" b="1" dirty="0" smtClean="0">
                <a:cs typeface="B Nazanin" panose="00000400000000000000" pitchFamily="2" charset="-78"/>
              </a:rPr>
              <a:t>علوم پزشکی </a:t>
            </a:r>
            <a:r>
              <a:rPr lang="fa-IR" b="1" dirty="0">
                <a:cs typeface="B Nazanin" panose="00000400000000000000" pitchFamily="2" charset="-78"/>
              </a:rPr>
              <a:t>رازي حایز رتبه هاي اول تا سوم کشوري در هر یک از گروه هاي اختصاصی شوند ، </a:t>
            </a:r>
            <a:r>
              <a:rPr lang="fa-IR" b="1" dirty="0" smtClean="0">
                <a:cs typeface="B Nazanin" panose="00000400000000000000" pitchFamily="2" charset="-78"/>
              </a:rPr>
              <a:t>به </a:t>
            </a:r>
            <a:r>
              <a:rPr lang="fa-IR" b="1" dirty="0">
                <a:cs typeface="B Nazanin" panose="00000400000000000000" pitchFamily="2" charset="-78"/>
              </a:rPr>
              <a:t>شرح زیر اختصاص </a:t>
            </a:r>
            <a:r>
              <a:rPr lang="fa-IR" b="1" dirty="0" smtClean="0">
                <a:cs typeface="B Nazanin" panose="00000400000000000000" pitchFamily="2" charset="-78"/>
              </a:rPr>
              <a:t>داده می شود: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 رتبه اول کشوري، گرنت به مبلغ </a:t>
            </a:r>
            <a:r>
              <a:rPr lang="fa-IR" b="1" dirty="0" smtClean="0">
                <a:cs typeface="B Nazanin" panose="00000400000000000000" pitchFamily="2" charset="-78"/>
              </a:rPr>
              <a:t>20 میلیون تومان</a:t>
            </a:r>
            <a:endParaRPr lang="fa-IR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رتبه دورم کشوري، گرنت به مبلغ </a:t>
            </a:r>
            <a:r>
              <a:rPr lang="fa-IR" b="1" dirty="0" smtClean="0">
                <a:cs typeface="B Nazanin" panose="00000400000000000000" pitchFamily="2" charset="-78"/>
              </a:rPr>
              <a:t>15 </a:t>
            </a:r>
            <a:r>
              <a:rPr lang="fa-IR" b="1" dirty="0">
                <a:cs typeface="B Nazanin" panose="00000400000000000000" pitchFamily="2" charset="-78"/>
              </a:rPr>
              <a:t>میلیون </a:t>
            </a:r>
            <a:r>
              <a:rPr lang="fa-IR" b="1" dirty="0" smtClean="0">
                <a:cs typeface="B Nazanin" panose="00000400000000000000" pitchFamily="2" charset="-78"/>
              </a:rPr>
              <a:t>تومان</a:t>
            </a:r>
            <a:endParaRPr lang="fa-IR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رتبه سوم کشوري، گرنت به مبلغ </a:t>
            </a:r>
            <a:r>
              <a:rPr lang="fa-IR" b="1" dirty="0" smtClean="0">
                <a:cs typeface="B Nazanin" panose="00000400000000000000" pitchFamily="2" charset="-78"/>
              </a:rPr>
              <a:t>10 </a:t>
            </a:r>
            <a:r>
              <a:rPr lang="fa-IR" b="1" dirty="0">
                <a:cs typeface="B Nazanin" panose="00000400000000000000" pitchFamily="2" charset="-78"/>
              </a:rPr>
              <a:t>میلیون تومان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نکات مهم: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حداکثر </a:t>
            </a:r>
            <a:r>
              <a:rPr lang="fa-IR" b="1" dirty="0">
                <a:cs typeface="B Nazanin" panose="00000400000000000000" pitchFamily="2" charset="-78"/>
              </a:rPr>
              <a:t>زمان ممکن جهت درخواست این گرنت تا پایان سال اعلام نتایج جشنواره می باشد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این </a:t>
            </a:r>
            <a:r>
              <a:rPr lang="fa-IR" b="1" dirty="0">
                <a:cs typeface="B Nazanin" panose="00000400000000000000" pitchFamily="2" charset="-78"/>
              </a:rPr>
              <a:t>گرنت قابل تجمیع با سایر انواع گرنت هاي فعلی معاونت </a:t>
            </a:r>
            <a:r>
              <a:rPr lang="fa-IR" b="1" dirty="0" smtClean="0">
                <a:cs typeface="B Nazanin" panose="00000400000000000000" pitchFamily="2" charset="-78"/>
              </a:rPr>
              <a:t>تحقیقات و فناوري دانشگاه </a:t>
            </a:r>
            <a:r>
              <a:rPr lang="fa-IR" b="1" dirty="0">
                <a:cs typeface="B Nazanin" panose="00000400000000000000" pitchFamily="2" charset="-78"/>
              </a:rPr>
              <a:t>نمی باشد.</a:t>
            </a:r>
            <a:endParaRPr lang="fa-IR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5687854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Disease by Slidesgo">
  <a:themeElements>
    <a:clrScheme name="Simple Light">
      <a:dk1>
        <a:srgbClr val="0A1533"/>
      </a:dk1>
      <a:lt1>
        <a:srgbClr val="FFFFFF"/>
      </a:lt1>
      <a:dk2>
        <a:srgbClr val="0088CC"/>
      </a:dk2>
      <a:lt2>
        <a:srgbClr val="0088CC"/>
      </a:lt2>
      <a:accent1>
        <a:srgbClr val="63CBFF"/>
      </a:accent1>
      <a:accent2>
        <a:srgbClr val="63CBFF"/>
      </a:accent2>
      <a:accent3>
        <a:srgbClr val="99DDFF"/>
      </a:accent3>
      <a:accent4>
        <a:srgbClr val="99DDFF"/>
      </a:accent4>
      <a:accent5>
        <a:srgbClr val="99DDFF"/>
      </a:accent5>
      <a:accent6>
        <a:srgbClr val="99DD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1814</Words>
  <Application>Microsoft Office PowerPoint</Application>
  <PresentationFormat>On-screen Show (16:9)</PresentationFormat>
  <Paragraphs>116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Neucha</vt:lpstr>
      <vt:lpstr>Wingdings</vt:lpstr>
      <vt:lpstr>B Nazanin</vt:lpstr>
      <vt:lpstr>Arial</vt:lpstr>
      <vt:lpstr>Roboto Condensed</vt:lpstr>
      <vt:lpstr>Patrick Hand</vt:lpstr>
      <vt:lpstr>Calibri</vt:lpstr>
      <vt:lpstr>Heart Disease by Slidesgo</vt:lpstr>
      <vt:lpstr>آشنایی با گرنت های معاونت تحقیقات و فناوری</vt:lpstr>
      <vt:lpstr>معرفی</vt:lpstr>
      <vt:lpstr>سرفصل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Disease</dc:title>
  <dc:creator>LAPTOP DAYAN</dc:creator>
  <cp:lastModifiedBy>هاجر قاسمی</cp:lastModifiedBy>
  <cp:revision>94</cp:revision>
  <dcterms:modified xsi:type="dcterms:W3CDTF">2024-03-16T09:09:03Z</dcterms:modified>
</cp:coreProperties>
</file>