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78" r:id="rId3"/>
    <p:sldId id="257" r:id="rId4"/>
    <p:sldId id="258" r:id="rId5"/>
    <p:sldId id="309" r:id="rId6"/>
    <p:sldId id="310" r:id="rId7"/>
    <p:sldId id="262" r:id="rId8"/>
    <p:sldId id="308" r:id="rId9"/>
    <p:sldId id="307" r:id="rId10"/>
    <p:sldId id="303" r:id="rId11"/>
    <p:sldId id="282" r:id="rId12"/>
  </p:sldIdLst>
  <p:sldSz cx="9144000" cy="5143500" type="screen16x9"/>
  <p:notesSz cx="6858000" cy="9144000"/>
  <p:embeddedFontLst>
    <p:embeddedFont>
      <p:font typeface="Roboto Condensed" panose="020B0604020202020204" charset="0"/>
      <p:regular r:id="rId14"/>
      <p:bold r:id="rId15"/>
      <p:italic r:id="rId16"/>
      <p:boldItalic r:id="rId17"/>
    </p:embeddedFont>
    <p:embeddedFont>
      <p:font typeface="Patrick Hand" panose="020B0604020202020204" charset="0"/>
      <p:regular r:id="rId18"/>
    </p:embeddedFont>
    <p:embeddedFont>
      <p:font typeface="Neuch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 Nazanin" panose="00000400000000000000" pitchFamily="2" charset="-78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286EB3-AE81-4692-B4F5-04BEB67896C8}">
  <a:tblStyle styleId="{B3286EB3-AE81-4692-B4F5-04BEB67896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03" autoAdjust="0"/>
    <p:restoredTop sz="86357" autoAdjust="0"/>
  </p:normalViewPr>
  <p:slideViewPr>
    <p:cSldViewPr snapToGrid="0" showGuides="1">
      <p:cViewPr varScale="1">
        <p:scale>
          <a:sx n="100" d="100"/>
          <a:sy n="100" d="100"/>
        </p:scale>
        <p:origin x="120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67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06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8a90a90c82_1_25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8a90a90c82_1_25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0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78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80213d964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80213d964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02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84d516db96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84d516db96_0_1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61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84d516db96_0_1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84d516db96_0_1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37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>
          <a:extLst>
            <a:ext uri="{FF2B5EF4-FFF2-40B4-BE49-F238E27FC236}">
              <a16:creationId xmlns="" xmlns:a16="http://schemas.microsoft.com/office/drawing/2014/main" id="{D082E5E4-77CC-1D85-F8E5-688E752A5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84d516db96_0_1510:notes">
            <a:extLst>
              <a:ext uri="{FF2B5EF4-FFF2-40B4-BE49-F238E27FC236}">
                <a16:creationId xmlns="" xmlns:a16="http://schemas.microsoft.com/office/drawing/2014/main" id="{7FF7BD43-E2D2-C3F2-4440-4EE0879DB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84d516db96_0_1510:notes">
            <a:extLst>
              <a:ext uri="{FF2B5EF4-FFF2-40B4-BE49-F238E27FC236}">
                <a16:creationId xmlns="" xmlns:a16="http://schemas.microsoft.com/office/drawing/2014/main" id="{A5EAABA9-BE08-A145-E81F-6D851DE57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12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a90a90c82_1_26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a90a90c82_1_26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57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97275" y="2232950"/>
            <a:ext cx="6549300" cy="12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100"/>
              <a:buFont typeface="Neucha"/>
              <a:buNone/>
              <a:defRPr sz="7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74957"/>
              </a:buClr>
              <a:buSzPts val="5200"/>
              <a:buFont typeface="Neucha"/>
              <a:buNone/>
              <a:defRPr sz="5200" b="1">
                <a:solidFill>
                  <a:srgbClr val="374957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" name="Google Shape;11;p2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20" name="Google Shape;20;p2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4" name="Google Shape;34;p2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7" name="Google Shape;37;p2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47" name="Google Shape;47;p2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50" name="Google Shape;50;p2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56" name="Google Shape;56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60" name="Google Shape;60;p2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63" name="Google Shape;63;p2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67" name="Google Shape;67;p2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 txBox="1">
            <a:spLocks noGrp="1"/>
          </p:cNvSpPr>
          <p:nvPr>
            <p:ph type="subTitle" idx="1"/>
          </p:nvPr>
        </p:nvSpPr>
        <p:spPr>
          <a:xfrm>
            <a:off x="2104200" y="3320070"/>
            <a:ext cx="4935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trick Hand"/>
              <a:buNone/>
              <a:defRPr sz="18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84" name="Google Shape;84;p2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93" name="Google Shape;93;p2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107" name="Google Shape;107;p2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4" name="Google Shape;114;p3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23" name="Google Shape;123;p3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37" name="Google Shape;137;p3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40" name="Google Shape;140;p3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50" name="Google Shape;150;p3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53" name="Google Shape;153;p3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59" name="Google Shape;159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63" name="Google Shape;163;p3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66" name="Google Shape;166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70" name="Google Shape;170;p3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86" name="Google Shape;186;p3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95" name="Google Shape;195;p3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209" name="Google Shape;209;p3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11" name="Google Shape;311;p5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5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14" name="Google Shape;314;p5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5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TITLE_AND_BODY_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"/>
          <p:cNvSpPr txBox="1">
            <a:spLocks noGrp="1"/>
          </p:cNvSpPr>
          <p:nvPr>
            <p:ph type="subTitle" idx="1"/>
          </p:nvPr>
        </p:nvSpPr>
        <p:spPr>
          <a:xfrm>
            <a:off x="719975" y="1244200"/>
            <a:ext cx="3543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84" name="Google Shape;384;p7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85" name="Google Shape;385;p7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88" name="Google Shape;388;p7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7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 txBox="1">
            <a:spLocks noGrp="1"/>
          </p:cNvSpPr>
          <p:nvPr>
            <p:ph type="subTitle" idx="2"/>
          </p:nvPr>
        </p:nvSpPr>
        <p:spPr>
          <a:xfrm>
            <a:off x="4875888" y="1244200"/>
            <a:ext cx="3543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 txBox="1">
            <a:spLocks noGrp="1"/>
          </p:cNvSpPr>
          <p:nvPr>
            <p:ph type="subTitle" idx="1"/>
          </p:nvPr>
        </p:nvSpPr>
        <p:spPr>
          <a:xfrm>
            <a:off x="871980" y="2181727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4" name="Google Shape;394;p8"/>
          <p:cNvSpPr txBox="1">
            <a:spLocks noGrp="1"/>
          </p:cNvSpPr>
          <p:nvPr>
            <p:ph type="title" hasCustomPrompt="1"/>
          </p:nvPr>
        </p:nvSpPr>
        <p:spPr>
          <a:xfrm>
            <a:off x="1596968" y="1427025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395" name="Google Shape;395;p8"/>
          <p:cNvSpPr txBox="1">
            <a:spLocks noGrp="1"/>
          </p:cNvSpPr>
          <p:nvPr>
            <p:ph type="ctrTitle" idx="2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96" name="Google Shape;396;p8"/>
          <p:cNvSpPr txBox="1">
            <a:spLocks noGrp="1"/>
          </p:cNvSpPr>
          <p:nvPr>
            <p:ph type="subTitle" idx="3"/>
          </p:nvPr>
        </p:nvSpPr>
        <p:spPr>
          <a:xfrm>
            <a:off x="946380" y="1922291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97" name="Google Shape;397;p8"/>
          <p:cNvSpPr txBox="1">
            <a:spLocks noGrp="1"/>
          </p:cNvSpPr>
          <p:nvPr>
            <p:ph type="subTitle" idx="4"/>
          </p:nvPr>
        </p:nvSpPr>
        <p:spPr>
          <a:xfrm>
            <a:off x="3433116" y="2184102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8" name="Google Shape;398;p8"/>
          <p:cNvSpPr txBox="1">
            <a:spLocks noGrp="1"/>
          </p:cNvSpPr>
          <p:nvPr>
            <p:ph type="title" idx="5" hasCustomPrompt="1"/>
          </p:nvPr>
        </p:nvSpPr>
        <p:spPr>
          <a:xfrm>
            <a:off x="4158104" y="1429400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399" name="Google Shape;399;p8"/>
          <p:cNvSpPr txBox="1">
            <a:spLocks noGrp="1"/>
          </p:cNvSpPr>
          <p:nvPr>
            <p:ph type="subTitle" idx="6"/>
          </p:nvPr>
        </p:nvSpPr>
        <p:spPr>
          <a:xfrm>
            <a:off x="3506700" y="1924666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0" name="Google Shape;400;p8"/>
          <p:cNvSpPr txBox="1">
            <a:spLocks noGrp="1"/>
          </p:cNvSpPr>
          <p:nvPr>
            <p:ph type="subTitle" idx="7"/>
          </p:nvPr>
        </p:nvSpPr>
        <p:spPr>
          <a:xfrm>
            <a:off x="5992620" y="2184102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1" name="Google Shape;401;p8"/>
          <p:cNvSpPr txBox="1">
            <a:spLocks noGrp="1"/>
          </p:cNvSpPr>
          <p:nvPr>
            <p:ph type="title" idx="8" hasCustomPrompt="1"/>
          </p:nvPr>
        </p:nvSpPr>
        <p:spPr>
          <a:xfrm>
            <a:off x="6717608" y="1429400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8"/>
          <p:cNvSpPr txBox="1">
            <a:spLocks noGrp="1"/>
          </p:cNvSpPr>
          <p:nvPr>
            <p:ph type="subTitle" idx="9"/>
          </p:nvPr>
        </p:nvSpPr>
        <p:spPr>
          <a:xfrm>
            <a:off x="6067020" y="1924675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subTitle" idx="13"/>
          </p:nvPr>
        </p:nvSpPr>
        <p:spPr>
          <a:xfrm>
            <a:off x="2152140" y="3899550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4" name="Google Shape;404;p8"/>
          <p:cNvSpPr txBox="1">
            <a:spLocks noGrp="1"/>
          </p:cNvSpPr>
          <p:nvPr>
            <p:ph type="title" idx="14" hasCustomPrompt="1"/>
          </p:nvPr>
        </p:nvSpPr>
        <p:spPr>
          <a:xfrm>
            <a:off x="2877128" y="3144848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5" name="Google Shape;405;p8"/>
          <p:cNvSpPr txBox="1">
            <a:spLocks noGrp="1"/>
          </p:cNvSpPr>
          <p:nvPr>
            <p:ph type="subTitle" idx="15"/>
          </p:nvPr>
        </p:nvSpPr>
        <p:spPr>
          <a:xfrm>
            <a:off x="2226540" y="3640114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6" name="Google Shape;406;p8"/>
          <p:cNvSpPr txBox="1">
            <a:spLocks noGrp="1"/>
          </p:cNvSpPr>
          <p:nvPr>
            <p:ph type="subTitle" idx="16"/>
          </p:nvPr>
        </p:nvSpPr>
        <p:spPr>
          <a:xfrm>
            <a:off x="4712460" y="3901925"/>
            <a:ext cx="22794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7" name="Google Shape;407;p8"/>
          <p:cNvSpPr txBox="1">
            <a:spLocks noGrp="1"/>
          </p:cNvSpPr>
          <p:nvPr>
            <p:ph type="title" idx="17" hasCustomPrompt="1"/>
          </p:nvPr>
        </p:nvSpPr>
        <p:spPr>
          <a:xfrm>
            <a:off x="5437448" y="3147223"/>
            <a:ext cx="8292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8"/>
          <p:cNvSpPr txBox="1">
            <a:spLocks noGrp="1"/>
          </p:cNvSpPr>
          <p:nvPr>
            <p:ph type="subTitle" idx="18"/>
          </p:nvPr>
        </p:nvSpPr>
        <p:spPr>
          <a:xfrm>
            <a:off x="4786860" y="3642489"/>
            <a:ext cx="21306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09" name="Google Shape;409;p8"/>
          <p:cNvGrpSpPr/>
          <p:nvPr/>
        </p:nvGrpSpPr>
        <p:grpSpPr>
          <a:xfrm rot="1403612">
            <a:off x="1257787" y="-167799"/>
            <a:ext cx="933827" cy="906562"/>
            <a:chOff x="1428925" y="2779850"/>
            <a:chExt cx="216825" cy="210450"/>
          </a:xfrm>
        </p:grpSpPr>
        <p:sp>
          <p:nvSpPr>
            <p:cNvPr id="410" name="Google Shape;410;p8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8"/>
          <p:cNvGrpSpPr/>
          <p:nvPr/>
        </p:nvGrpSpPr>
        <p:grpSpPr>
          <a:xfrm>
            <a:off x="116681" y="61445"/>
            <a:ext cx="955214" cy="752646"/>
            <a:chOff x="3402300" y="3827875"/>
            <a:chExt cx="197550" cy="155650"/>
          </a:xfrm>
        </p:grpSpPr>
        <p:sp>
          <p:nvSpPr>
            <p:cNvPr id="413" name="Google Shape;413;p8"/>
            <p:cNvSpPr/>
            <p:nvPr/>
          </p:nvSpPr>
          <p:spPr>
            <a:xfrm>
              <a:off x="3402300" y="3827875"/>
              <a:ext cx="101225" cy="66775"/>
            </a:xfrm>
            <a:custGeom>
              <a:avLst/>
              <a:gdLst/>
              <a:ahLst/>
              <a:cxnLst/>
              <a:rect l="l" t="t" r="r" b="b"/>
              <a:pathLst>
                <a:path w="4049" h="2671" extrusionOk="0">
                  <a:moveTo>
                    <a:pt x="3181" y="193"/>
                  </a:moveTo>
                  <a:cubicBezTo>
                    <a:pt x="3710" y="193"/>
                    <a:pt x="3879" y="650"/>
                    <a:pt x="3561" y="1034"/>
                  </a:cubicBezTo>
                  <a:cubicBezTo>
                    <a:pt x="3399" y="1219"/>
                    <a:pt x="3213" y="1324"/>
                    <a:pt x="3050" y="1428"/>
                  </a:cubicBezTo>
                  <a:cubicBezTo>
                    <a:pt x="2888" y="1544"/>
                    <a:pt x="2714" y="1649"/>
                    <a:pt x="2563" y="1742"/>
                  </a:cubicBezTo>
                  <a:cubicBezTo>
                    <a:pt x="2586" y="1544"/>
                    <a:pt x="2539" y="1312"/>
                    <a:pt x="2516" y="1208"/>
                  </a:cubicBezTo>
                  <a:cubicBezTo>
                    <a:pt x="2447" y="987"/>
                    <a:pt x="2238" y="697"/>
                    <a:pt x="1994" y="604"/>
                  </a:cubicBezTo>
                  <a:cubicBezTo>
                    <a:pt x="2296" y="430"/>
                    <a:pt x="2702" y="233"/>
                    <a:pt x="3085" y="198"/>
                  </a:cubicBezTo>
                  <a:cubicBezTo>
                    <a:pt x="3118" y="194"/>
                    <a:pt x="3150" y="193"/>
                    <a:pt x="3181" y="193"/>
                  </a:cubicBezTo>
                  <a:close/>
                  <a:moveTo>
                    <a:pt x="1692" y="801"/>
                  </a:moveTo>
                  <a:cubicBezTo>
                    <a:pt x="1808" y="859"/>
                    <a:pt x="1924" y="894"/>
                    <a:pt x="2017" y="975"/>
                  </a:cubicBezTo>
                  <a:cubicBezTo>
                    <a:pt x="2133" y="1080"/>
                    <a:pt x="2226" y="1219"/>
                    <a:pt x="2272" y="1370"/>
                  </a:cubicBezTo>
                  <a:cubicBezTo>
                    <a:pt x="2307" y="1510"/>
                    <a:pt x="2307" y="1660"/>
                    <a:pt x="2272" y="1800"/>
                  </a:cubicBezTo>
                  <a:cubicBezTo>
                    <a:pt x="2249" y="1858"/>
                    <a:pt x="2226" y="1904"/>
                    <a:pt x="2191" y="1962"/>
                  </a:cubicBezTo>
                  <a:cubicBezTo>
                    <a:pt x="1994" y="2067"/>
                    <a:pt x="1808" y="2171"/>
                    <a:pt x="1599" y="2253"/>
                  </a:cubicBezTo>
                  <a:cubicBezTo>
                    <a:pt x="1483" y="2299"/>
                    <a:pt x="1367" y="2369"/>
                    <a:pt x="1239" y="2380"/>
                  </a:cubicBezTo>
                  <a:cubicBezTo>
                    <a:pt x="1143" y="2396"/>
                    <a:pt x="1058" y="2403"/>
                    <a:pt x="983" y="2403"/>
                  </a:cubicBezTo>
                  <a:cubicBezTo>
                    <a:pt x="288" y="2403"/>
                    <a:pt x="455" y="1779"/>
                    <a:pt x="612" y="1591"/>
                  </a:cubicBezTo>
                  <a:cubicBezTo>
                    <a:pt x="891" y="1243"/>
                    <a:pt x="1367" y="987"/>
                    <a:pt x="1541" y="894"/>
                  </a:cubicBezTo>
                  <a:cubicBezTo>
                    <a:pt x="1587" y="859"/>
                    <a:pt x="1634" y="836"/>
                    <a:pt x="1692" y="801"/>
                  </a:cubicBezTo>
                  <a:close/>
                  <a:moveTo>
                    <a:pt x="3179" y="0"/>
                  </a:moveTo>
                  <a:cubicBezTo>
                    <a:pt x="2989" y="0"/>
                    <a:pt x="2805" y="33"/>
                    <a:pt x="2632" y="93"/>
                  </a:cubicBezTo>
                  <a:cubicBezTo>
                    <a:pt x="2238" y="221"/>
                    <a:pt x="1866" y="453"/>
                    <a:pt x="1529" y="639"/>
                  </a:cubicBezTo>
                  <a:cubicBezTo>
                    <a:pt x="1112" y="871"/>
                    <a:pt x="543" y="1208"/>
                    <a:pt x="322" y="1660"/>
                  </a:cubicBezTo>
                  <a:cubicBezTo>
                    <a:pt x="1" y="2339"/>
                    <a:pt x="521" y="2670"/>
                    <a:pt x="1080" y="2670"/>
                  </a:cubicBezTo>
                  <a:cubicBezTo>
                    <a:pt x="1228" y="2670"/>
                    <a:pt x="1379" y="2647"/>
                    <a:pt x="1518" y="2601"/>
                  </a:cubicBezTo>
                  <a:cubicBezTo>
                    <a:pt x="2122" y="2403"/>
                    <a:pt x="2690" y="2032"/>
                    <a:pt x="3213" y="1672"/>
                  </a:cubicBezTo>
                  <a:cubicBezTo>
                    <a:pt x="3526" y="1440"/>
                    <a:pt x="3979" y="1161"/>
                    <a:pt x="4025" y="732"/>
                  </a:cubicBezTo>
                  <a:cubicBezTo>
                    <a:pt x="4049" y="430"/>
                    <a:pt x="3909" y="163"/>
                    <a:pt x="3607" y="58"/>
                  </a:cubicBezTo>
                  <a:cubicBezTo>
                    <a:pt x="3464" y="19"/>
                    <a:pt x="3320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459975" y="3883900"/>
              <a:ext cx="63000" cy="99625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8"/>
          <p:cNvGrpSpPr/>
          <p:nvPr/>
        </p:nvGrpSpPr>
        <p:grpSpPr>
          <a:xfrm>
            <a:off x="-348447" y="597284"/>
            <a:ext cx="794866" cy="917605"/>
            <a:chOff x="3381325" y="3449650"/>
            <a:chExt cx="199700" cy="230525"/>
          </a:xfrm>
        </p:grpSpPr>
        <p:sp>
          <p:nvSpPr>
            <p:cNvPr id="417" name="Google Shape;417;p8"/>
            <p:cNvSpPr/>
            <p:nvPr/>
          </p:nvSpPr>
          <p:spPr>
            <a:xfrm>
              <a:off x="3415575" y="3509525"/>
              <a:ext cx="22075" cy="20200"/>
            </a:xfrm>
            <a:custGeom>
              <a:avLst/>
              <a:gdLst/>
              <a:ahLst/>
              <a:cxnLst/>
              <a:rect l="l" t="t" r="r" b="b"/>
              <a:pathLst>
                <a:path w="883" h="808" extrusionOk="0">
                  <a:moveTo>
                    <a:pt x="433" y="192"/>
                  </a:moveTo>
                  <a:cubicBezTo>
                    <a:pt x="447" y="192"/>
                    <a:pt x="462" y="193"/>
                    <a:pt x="476" y="196"/>
                  </a:cubicBezTo>
                  <a:cubicBezTo>
                    <a:pt x="522" y="208"/>
                    <a:pt x="557" y="231"/>
                    <a:pt x="592" y="266"/>
                  </a:cubicBezTo>
                  <a:cubicBezTo>
                    <a:pt x="673" y="371"/>
                    <a:pt x="650" y="521"/>
                    <a:pt x="534" y="591"/>
                  </a:cubicBezTo>
                  <a:cubicBezTo>
                    <a:pt x="493" y="616"/>
                    <a:pt x="445" y="629"/>
                    <a:pt x="399" y="629"/>
                  </a:cubicBezTo>
                  <a:cubicBezTo>
                    <a:pt x="313" y="629"/>
                    <a:pt x="232" y="584"/>
                    <a:pt x="209" y="487"/>
                  </a:cubicBezTo>
                  <a:cubicBezTo>
                    <a:pt x="197" y="382"/>
                    <a:pt x="244" y="266"/>
                    <a:pt x="313" y="231"/>
                  </a:cubicBezTo>
                  <a:cubicBezTo>
                    <a:pt x="348" y="205"/>
                    <a:pt x="390" y="192"/>
                    <a:pt x="433" y="192"/>
                  </a:cubicBezTo>
                  <a:close/>
                  <a:moveTo>
                    <a:pt x="414" y="0"/>
                  </a:moveTo>
                  <a:cubicBezTo>
                    <a:pt x="251" y="0"/>
                    <a:pt x="82" y="106"/>
                    <a:pt x="23" y="254"/>
                  </a:cubicBezTo>
                  <a:cubicBezTo>
                    <a:pt x="12" y="289"/>
                    <a:pt x="12" y="312"/>
                    <a:pt x="12" y="336"/>
                  </a:cubicBezTo>
                  <a:cubicBezTo>
                    <a:pt x="0" y="405"/>
                    <a:pt x="0" y="475"/>
                    <a:pt x="23" y="545"/>
                  </a:cubicBezTo>
                  <a:cubicBezTo>
                    <a:pt x="74" y="713"/>
                    <a:pt x="234" y="808"/>
                    <a:pt x="397" y="808"/>
                  </a:cubicBezTo>
                  <a:cubicBezTo>
                    <a:pt x="460" y="808"/>
                    <a:pt x="523" y="794"/>
                    <a:pt x="581" y="765"/>
                  </a:cubicBezTo>
                  <a:cubicBezTo>
                    <a:pt x="778" y="661"/>
                    <a:pt x="882" y="429"/>
                    <a:pt x="766" y="231"/>
                  </a:cubicBezTo>
                  <a:cubicBezTo>
                    <a:pt x="720" y="115"/>
                    <a:pt x="639" y="22"/>
                    <a:pt x="499" y="11"/>
                  </a:cubicBezTo>
                  <a:cubicBezTo>
                    <a:pt x="471" y="4"/>
                    <a:pt x="443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429500" y="3538950"/>
              <a:ext cx="22375" cy="20150"/>
            </a:xfrm>
            <a:custGeom>
              <a:avLst/>
              <a:gdLst/>
              <a:ahLst/>
              <a:cxnLst/>
              <a:rect l="l" t="t" r="r" b="b"/>
              <a:pathLst>
                <a:path w="895" h="806" extrusionOk="0">
                  <a:moveTo>
                    <a:pt x="445" y="188"/>
                  </a:moveTo>
                  <a:cubicBezTo>
                    <a:pt x="459" y="188"/>
                    <a:pt x="473" y="189"/>
                    <a:pt x="488" y="192"/>
                  </a:cubicBezTo>
                  <a:cubicBezTo>
                    <a:pt x="523" y="215"/>
                    <a:pt x="569" y="227"/>
                    <a:pt x="604" y="273"/>
                  </a:cubicBezTo>
                  <a:cubicBezTo>
                    <a:pt x="685" y="378"/>
                    <a:pt x="662" y="517"/>
                    <a:pt x="546" y="587"/>
                  </a:cubicBezTo>
                  <a:cubicBezTo>
                    <a:pt x="505" y="615"/>
                    <a:pt x="458" y="629"/>
                    <a:pt x="411" y="629"/>
                  </a:cubicBezTo>
                  <a:cubicBezTo>
                    <a:pt x="325" y="629"/>
                    <a:pt x="243" y="580"/>
                    <a:pt x="221" y="482"/>
                  </a:cubicBezTo>
                  <a:cubicBezTo>
                    <a:pt x="209" y="389"/>
                    <a:pt x="256" y="273"/>
                    <a:pt x="325" y="227"/>
                  </a:cubicBezTo>
                  <a:cubicBezTo>
                    <a:pt x="360" y="201"/>
                    <a:pt x="402" y="188"/>
                    <a:pt x="445" y="188"/>
                  </a:cubicBezTo>
                  <a:close/>
                  <a:moveTo>
                    <a:pt x="443" y="0"/>
                  </a:moveTo>
                  <a:cubicBezTo>
                    <a:pt x="275" y="0"/>
                    <a:pt x="96" y="108"/>
                    <a:pt x="35" y="262"/>
                  </a:cubicBezTo>
                  <a:cubicBezTo>
                    <a:pt x="24" y="285"/>
                    <a:pt x="24" y="320"/>
                    <a:pt x="24" y="331"/>
                  </a:cubicBezTo>
                  <a:cubicBezTo>
                    <a:pt x="0" y="401"/>
                    <a:pt x="0" y="471"/>
                    <a:pt x="35" y="552"/>
                  </a:cubicBezTo>
                  <a:cubicBezTo>
                    <a:pt x="85" y="717"/>
                    <a:pt x="240" y="806"/>
                    <a:pt x="396" y="806"/>
                  </a:cubicBezTo>
                  <a:cubicBezTo>
                    <a:pt x="460" y="806"/>
                    <a:pt x="524" y="791"/>
                    <a:pt x="581" y="761"/>
                  </a:cubicBezTo>
                  <a:cubicBezTo>
                    <a:pt x="790" y="668"/>
                    <a:pt x="894" y="436"/>
                    <a:pt x="778" y="227"/>
                  </a:cubicBezTo>
                  <a:cubicBezTo>
                    <a:pt x="732" y="111"/>
                    <a:pt x="639" y="41"/>
                    <a:pt x="511" y="6"/>
                  </a:cubicBezTo>
                  <a:cubicBezTo>
                    <a:pt x="489" y="2"/>
                    <a:pt x="466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445175" y="3566975"/>
              <a:ext cx="22075" cy="20100"/>
            </a:xfrm>
            <a:custGeom>
              <a:avLst/>
              <a:gdLst/>
              <a:ahLst/>
              <a:cxnLst/>
              <a:rect l="l" t="t" r="r" b="b"/>
              <a:pathLst>
                <a:path w="883" h="804" extrusionOk="0">
                  <a:moveTo>
                    <a:pt x="418" y="192"/>
                  </a:moveTo>
                  <a:cubicBezTo>
                    <a:pt x="433" y="192"/>
                    <a:pt x="449" y="194"/>
                    <a:pt x="465" y="197"/>
                  </a:cubicBezTo>
                  <a:cubicBezTo>
                    <a:pt x="511" y="209"/>
                    <a:pt x="557" y="220"/>
                    <a:pt x="581" y="267"/>
                  </a:cubicBezTo>
                  <a:cubicBezTo>
                    <a:pt x="685" y="371"/>
                    <a:pt x="639" y="510"/>
                    <a:pt x="523" y="592"/>
                  </a:cubicBezTo>
                  <a:cubicBezTo>
                    <a:pt x="484" y="615"/>
                    <a:pt x="439" y="627"/>
                    <a:pt x="395" y="627"/>
                  </a:cubicBezTo>
                  <a:cubicBezTo>
                    <a:pt x="307" y="627"/>
                    <a:pt x="225" y="580"/>
                    <a:pt x="209" y="487"/>
                  </a:cubicBezTo>
                  <a:cubicBezTo>
                    <a:pt x="186" y="383"/>
                    <a:pt x="232" y="267"/>
                    <a:pt x="302" y="220"/>
                  </a:cubicBezTo>
                  <a:cubicBezTo>
                    <a:pt x="336" y="203"/>
                    <a:pt x="376" y="192"/>
                    <a:pt x="418" y="192"/>
                  </a:cubicBezTo>
                  <a:close/>
                  <a:moveTo>
                    <a:pt x="426" y="1"/>
                  </a:moveTo>
                  <a:cubicBezTo>
                    <a:pt x="262" y="1"/>
                    <a:pt x="94" y="107"/>
                    <a:pt x="35" y="255"/>
                  </a:cubicBezTo>
                  <a:cubicBezTo>
                    <a:pt x="12" y="278"/>
                    <a:pt x="12" y="313"/>
                    <a:pt x="12" y="325"/>
                  </a:cubicBezTo>
                  <a:cubicBezTo>
                    <a:pt x="0" y="394"/>
                    <a:pt x="0" y="476"/>
                    <a:pt x="35" y="545"/>
                  </a:cubicBezTo>
                  <a:cubicBezTo>
                    <a:pt x="86" y="714"/>
                    <a:pt x="247" y="803"/>
                    <a:pt x="408" y="803"/>
                  </a:cubicBezTo>
                  <a:cubicBezTo>
                    <a:pt x="467" y="803"/>
                    <a:pt x="527" y="791"/>
                    <a:pt x="581" y="766"/>
                  </a:cubicBezTo>
                  <a:cubicBezTo>
                    <a:pt x="790" y="661"/>
                    <a:pt x="882" y="429"/>
                    <a:pt x="766" y="220"/>
                  </a:cubicBezTo>
                  <a:cubicBezTo>
                    <a:pt x="708" y="104"/>
                    <a:pt x="627" y="23"/>
                    <a:pt x="511" y="11"/>
                  </a:cubicBezTo>
                  <a:cubicBezTo>
                    <a:pt x="483" y="4"/>
                    <a:pt x="454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459100" y="3596000"/>
              <a:ext cx="22075" cy="20100"/>
            </a:xfrm>
            <a:custGeom>
              <a:avLst/>
              <a:gdLst/>
              <a:ahLst/>
              <a:cxnLst/>
              <a:rect l="l" t="t" r="r" b="b"/>
              <a:pathLst>
                <a:path w="883" h="804" extrusionOk="0">
                  <a:moveTo>
                    <a:pt x="418" y="192"/>
                  </a:moveTo>
                  <a:cubicBezTo>
                    <a:pt x="434" y="192"/>
                    <a:pt x="449" y="194"/>
                    <a:pt x="465" y="197"/>
                  </a:cubicBezTo>
                  <a:cubicBezTo>
                    <a:pt x="500" y="209"/>
                    <a:pt x="546" y="220"/>
                    <a:pt x="581" y="267"/>
                  </a:cubicBezTo>
                  <a:cubicBezTo>
                    <a:pt x="674" y="371"/>
                    <a:pt x="639" y="510"/>
                    <a:pt x="523" y="592"/>
                  </a:cubicBezTo>
                  <a:cubicBezTo>
                    <a:pt x="484" y="615"/>
                    <a:pt x="439" y="626"/>
                    <a:pt x="395" y="626"/>
                  </a:cubicBezTo>
                  <a:cubicBezTo>
                    <a:pt x="306" y="626"/>
                    <a:pt x="221" y="580"/>
                    <a:pt x="198" y="487"/>
                  </a:cubicBezTo>
                  <a:cubicBezTo>
                    <a:pt x="186" y="383"/>
                    <a:pt x="233" y="267"/>
                    <a:pt x="302" y="220"/>
                  </a:cubicBezTo>
                  <a:cubicBezTo>
                    <a:pt x="336" y="203"/>
                    <a:pt x="376" y="192"/>
                    <a:pt x="418" y="192"/>
                  </a:cubicBezTo>
                  <a:close/>
                  <a:moveTo>
                    <a:pt x="414" y="1"/>
                  </a:moveTo>
                  <a:cubicBezTo>
                    <a:pt x="251" y="1"/>
                    <a:pt x="83" y="107"/>
                    <a:pt x="24" y="255"/>
                  </a:cubicBezTo>
                  <a:cubicBezTo>
                    <a:pt x="12" y="278"/>
                    <a:pt x="12" y="313"/>
                    <a:pt x="12" y="325"/>
                  </a:cubicBezTo>
                  <a:cubicBezTo>
                    <a:pt x="0" y="394"/>
                    <a:pt x="0" y="476"/>
                    <a:pt x="24" y="545"/>
                  </a:cubicBezTo>
                  <a:cubicBezTo>
                    <a:pt x="74" y="714"/>
                    <a:pt x="236" y="803"/>
                    <a:pt x="401" y="803"/>
                  </a:cubicBezTo>
                  <a:cubicBezTo>
                    <a:pt x="462" y="803"/>
                    <a:pt x="524" y="791"/>
                    <a:pt x="581" y="766"/>
                  </a:cubicBezTo>
                  <a:cubicBezTo>
                    <a:pt x="778" y="661"/>
                    <a:pt x="883" y="429"/>
                    <a:pt x="767" y="220"/>
                  </a:cubicBezTo>
                  <a:cubicBezTo>
                    <a:pt x="709" y="104"/>
                    <a:pt x="616" y="23"/>
                    <a:pt x="500" y="11"/>
                  </a:cubicBezTo>
                  <a:cubicBezTo>
                    <a:pt x="472" y="4"/>
                    <a:pt x="44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474475" y="3625025"/>
              <a:ext cx="22375" cy="20100"/>
            </a:xfrm>
            <a:custGeom>
              <a:avLst/>
              <a:gdLst/>
              <a:ahLst/>
              <a:cxnLst/>
              <a:rect l="l" t="t" r="r" b="b"/>
              <a:pathLst>
                <a:path w="895" h="804" extrusionOk="0">
                  <a:moveTo>
                    <a:pt x="419" y="192"/>
                  </a:moveTo>
                  <a:cubicBezTo>
                    <a:pt x="434" y="192"/>
                    <a:pt x="450" y="194"/>
                    <a:pt x="465" y="197"/>
                  </a:cubicBezTo>
                  <a:cubicBezTo>
                    <a:pt x="512" y="208"/>
                    <a:pt x="558" y="220"/>
                    <a:pt x="581" y="267"/>
                  </a:cubicBezTo>
                  <a:cubicBezTo>
                    <a:pt x="686" y="371"/>
                    <a:pt x="662" y="522"/>
                    <a:pt x="523" y="592"/>
                  </a:cubicBezTo>
                  <a:cubicBezTo>
                    <a:pt x="484" y="615"/>
                    <a:pt x="439" y="626"/>
                    <a:pt x="395" y="626"/>
                  </a:cubicBezTo>
                  <a:cubicBezTo>
                    <a:pt x="308" y="626"/>
                    <a:pt x="225" y="580"/>
                    <a:pt x="210" y="487"/>
                  </a:cubicBezTo>
                  <a:cubicBezTo>
                    <a:pt x="198" y="383"/>
                    <a:pt x="233" y="267"/>
                    <a:pt x="314" y="220"/>
                  </a:cubicBezTo>
                  <a:cubicBezTo>
                    <a:pt x="340" y="203"/>
                    <a:pt x="378" y="192"/>
                    <a:pt x="419" y="192"/>
                  </a:cubicBezTo>
                  <a:close/>
                  <a:moveTo>
                    <a:pt x="426" y="1"/>
                  </a:moveTo>
                  <a:cubicBezTo>
                    <a:pt x="263" y="1"/>
                    <a:pt x="95" y="107"/>
                    <a:pt x="36" y="255"/>
                  </a:cubicBezTo>
                  <a:cubicBezTo>
                    <a:pt x="24" y="278"/>
                    <a:pt x="24" y="313"/>
                    <a:pt x="24" y="325"/>
                  </a:cubicBezTo>
                  <a:cubicBezTo>
                    <a:pt x="1" y="394"/>
                    <a:pt x="1" y="475"/>
                    <a:pt x="36" y="545"/>
                  </a:cubicBezTo>
                  <a:cubicBezTo>
                    <a:pt x="86" y="714"/>
                    <a:pt x="248" y="803"/>
                    <a:pt x="408" y="803"/>
                  </a:cubicBezTo>
                  <a:cubicBezTo>
                    <a:pt x="468" y="803"/>
                    <a:pt x="528" y="791"/>
                    <a:pt x="581" y="766"/>
                  </a:cubicBezTo>
                  <a:cubicBezTo>
                    <a:pt x="790" y="661"/>
                    <a:pt x="895" y="429"/>
                    <a:pt x="779" y="220"/>
                  </a:cubicBezTo>
                  <a:cubicBezTo>
                    <a:pt x="732" y="104"/>
                    <a:pt x="628" y="34"/>
                    <a:pt x="512" y="11"/>
                  </a:cubicBezTo>
                  <a:cubicBezTo>
                    <a:pt x="484" y="4"/>
                    <a:pt x="455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469825" y="3481375"/>
              <a:ext cx="22100" cy="20075"/>
            </a:xfrm>
            <a:custGeom>
              <a:avLst/>
              <a:gdLst/>
              <a:ahLst/>
              <a:cxnLst/>
              <a:rect l="l" t="t" r="r" b="b"/>
              <a:pathLst>
                <a:path w="884" h="803" extrusionOk="0">
                  <a:moveTo>
                    <a:pt x="419" y="192"/>
                  </a:moveTo>
                  <a:cubicBezTo>
                    <a:pt x="434" y="192"/>
                    <a:pt x="450" y="193"/>
                    <a:pt x="465" y="196"/>
                  </a:cubicBezTo>
                  <a:cubicBezTo>
                    <a:pt x="512" y="208"/>
                    <a:pt x="558" y="220"/>
                    <a:pt x="581" y="266"/>
                  </a:cubicBezTo>
                  <a:cubicBezTo>
                    <a:pt x="686" y="370"/>
                    <a:pt x="639" y="510"/>
                    <a:pt x="523" y="591"/>
                  </a:cubicBezTo>
                  <a:cubicBezTo>
                    <a:pt x="485" y="614"/>
                    <a:pt x="440" y="626"/>
                    <a:pt x="396" y="626"/>
                  </a:cubicBezTo>
                  <a:cubicBezTo>
                    <a:pt x="308" y="626"/>
                    <a:pt x="225" y="579"/>
                    <a:pt x="210" y="487"/>
                  </a:cubicBezTo>
                  <a:cubicBezTo>
                    <a:pt x="187" y="382"/>
                    <a:pt x="233" y="266"/>
                    <a:pt x="303" y="220"/>
                  </a:cubicBezTo>
                  <a:cubicBezTo>
                    <a:pt x="337" y="203"/>
                    <a:pt x="377" y="192"/>
                    <a:pt x="419" y="192"/>
                  </a:cubicBezTo>
                  <a:close/>
                  <a:moveTo>
                    <a:pt x="426" y="0"/>
                  </a:moveTo>
                  <a:cubicBezTo>
                    <a:pt x="263" y="0"/>
                    <a:pt x="95" y="106"/>
                    <a:pt x="36" y="254"/>
                  </a:cubicBezTo>
                  <a:cubicBezTo>
                    <a:pt x="13" y="278"/>
                    <a:pt x="13" y="312"/>
                    <a:pt x="13" y="324"/>
                  </a:cubicBezTo>
                  <a:cubicBezTo>
                    <a:pt x="1" y="394"/>
                    <a:pt x="1" y="475"/>
                    <a:pt x="36" y="545"/>
                  </a:cubicBezTo>
                  <a:cubicBezTo>
                    <a:pt x="87" y="714"/>
                    <a:pt x="248" y="803"/>
                    <a:pt x="408" y="803"/>
                  </a:cubicBezTo>
                  <a:cubicBezTo>
                    <a:pt x="468" y="803"/>
                    <a:pt x="528" y="790"/>
                    <a:pt x="581" y="765"/>
                  </a:cubicBezTo>
                  <a:cubicBezTo>
                    <a:pt x="790" y="661"/>
                    <a:pt x="883" y="428"/>
                    <a:pt x="767" y="220"/>
                  </a:cubicBezTo>
                  <a:cubicBezTo>
                    <a:pt x="709" y="103"/>
                    <a:pt x="628" y="34"/>
                    <a:pt x="512" y="11"/>
                  </a:cubicBezTo>
                  <a:cubicBezTo>
                    <a:pt x="484" y="4"/>
                    <a:pt x="455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483775" y="3510675"/>
              <a:ext cx="22075" cy="20225"/>
            </a:xfrm>
            <a:custGeom>
              <a:avLst/>
              <a:gdLst/>
              <a:ahLst/>
              <a:cxnLst/>
              <a:rect l="l" t="t" r="r" b="b"/>
              <a:pathLst>
                <a:path w="883" h="809" extrusionOk="0">
                  <a:moveTo>
                    <a:pt x="433" y="192"/>
                  </a:moveTo>
                  <a:cubicBezTo>
                    <a:pt x="447" y="192"/>
                    <a:pt x="462" y="194"/>
                    <a:pt x="476" y="197"/>
                  </a:cubicBezTo>
                  <a:cubicBezTo>
                    <a:pt x="523" y="208"/>
                    <a:pt x="557" y="232"/>
                    <a:pt x="592" y="266"/>
                  </a:cubicBezTo>
                  <a:cubicBezTo>
                    <a:pt x="674" y="371"/>
                    <a:pt x="650" y="534"/>
                    <a:pt x="534" y="592"/>
                  </a:cubicBezTo>
                  <a:cubicBezTo>
                    <a:pt x="493" y="616"/>
                    <a:pt x="445" y="629"/>
                    <a:pt x="399" y="629"/>
                  </a:cubicBezTo>
                  <a:cubicBezTo>
                    <a:pt x="313" y="629"/>
                    <a:pt x="232" y="585"/>
                    <a:pt x="209" y="487"/>
                  </a:cubicBezTo>
                  <a:cubicBezTo>
                    <a:pt x="198" y="383"/>
                    <a:pt x="244" y="266"/>
                    <a:pt x="314" y="232"/>
                  </a:cubicBezTo>
                  <a:cubicBezTo>
                    <a:pt x="348" y="206"/>
                    <a:pt x="390" y="192"/>
                    <a:pt x="433" y="192"/>
                  </a:cubicBezTo>
                  <a:close/>
                  <a:moveTo>
                    <a:pt x="414" y="1"/>
                  </a:moveTo>
                  <a:cubicBezTo>
                    <a:pt x="251" y="1"/>
                    <a:pt x="83" y="107"/>
                    <a:pt x="23" y="255"/>
                  </a:cubicBezTo>
                  <a:cubicBezTo>
                    <a:pt x="12" y="290"/>
                    <a:pt x="12" y="313"/>
                    <a:pt x="12" y="325"/>
                  </a:cubicBezTo>
                  <a:cubicBezTo>
                    <a:pt x="0" y="406"/>
                    <a:pt x="0" y="475"/>
                    <a:pt x="23" y="545"/>
                  </a:cubicBezTo>
                  <a:cubicBezTo>
                    <a:pt x="74" y="713"/>
                    <a:pt x="234" y="808"/>
                    <a:pt x="398" y="808"/>
                  </a:cubicBezTo>
                  <a:cubicBezTo>
                    <a:pt x="460" y="808"/>
                    <a:pt x="523" y="795"/>
                    <a:pt x="581" y="766"/>
                  </a:cubicBezTo>
                  <a:cubicBezTo>
                    <a:pt x="778" y="661"/>
                    <a:pt x="883" y="429"/>
                    <a:pt x="766" y="232"/>
                  </a:cubicBezTo>
                  <a:cubicBezTo>
                    <a:pt x="720" y="116"/>
                    <a:pt x="639" y="34"/>
                    <a:pt x="499" y="11"/>
                  </a:cubicBezTo>
                  <a:cubicBezTo>
                    <a:pt x="472" y="4"/>
                    <a:pt x="44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499150" y="3538550"/>
              <a:ext cx="22375" cy="20200"/>
            </a:xfrm>
            <a:custGeom>
              <a:avLst/>
              <a:gdLst/>
              <a:ahLst/>
              <a:cxnLst/>
              <a:rect l="l" t="t" r="r" b="b"/>
              <a:pathLst>
                <a:path w="895" h="808" extrusionOk="0">
                  <a:moveTo>
                    <a:pt x="422" y="192"/>
                  </a:moveTo>
                  <a:cubicBezTo>
                    <a:pt x="436" y="192"/>
                    <a:pt x="450" y="193"/>
                    <a:pt x="465" y="196"/>
                  </a:cubicBezTo>
                  <a:cubicBezTo>
                    <a:pt x="511" y="208"/>
                    <a:pt x="558" y="231"/>
                    <a:pt x="581" y="266"/>
                  </a:cubicBezTo>
                  <a:cubicBezTo>
                    <a:pt x="685" y="370"/>
                    <a:pt x="662" y="521"/>
                    <a:pt x="523" y="591"/>
                  </a:cubicBezTo>
                  <a:cubicBezTo>
                    <a:pt x="482" y="616"/>
                    <a:pt x="434" y="629"/>
                    <a:pt x="388" y="629"/>
                  </a:cubicBezTo>
                  <a:cubicBezTo>
                    <a:pt x="303" y="629"/>
                    <a:pt x="225" y="584"/>
                    <a:pt x="209" y="487"/>
                  </a:cubicBezTo>
                  <a:cubicBezTo>
                    <a:pt x="198" y="382"/>
                    <a:pt x="233" y="266"/>
                    <a:pt x="314" y="231"/>
                  </a:cubicBezTo>
                  <a:cubicBezTo>
                    <a:pt x="340" y="205"/>
                    <a:pt x="379" y="192"/>
                    <a:pt x="422" y="192"/>
                  </a:cubicBezTo>
                  <a:close/>
                  <a:moveTo>
                    <a:pt x="426" y="0"/>
                  </a:moveTo>
                  <a:cubicBezTo>
                    <a:pt x="263" y="0"/>
                    <a:pt x="95" y="106"/>
                    <a:pt x="35" y="254"/>
                  </a:cubicBezTo>
                  <a:cubicBezTo>
                    <a:pt x="24" y="289"/>
                    <a:pt x="24" y="312"/>
                    <a:pt x="24" y="336"/>
                  </a:cubicBezTo>
                  <a:cubicBezTo>
                    <a:pt x="1" y="405"/>
                    <a:pt x="1" y="475"/>
                    <a:pt x="35" y="545"/>
                  </a:cubicBezTo>
                  <a:cubicBezTo>
                    <a:pt x="86" y="713"/>
                    <a:pt x="246" y="808"/>
                    <a:pt x="405" y="808"/>
                  </a:cubicBezTo>
                  <a:cubicBezTo>
                    <a:pt x="466" y="808"/>
                    <a:pt x="527" y="794"/>
                    <a:pt x="581" y="765"/>
                  </a:cubicBezTo>
                  <a:cubicBezTo>
                    <a:pt x="790" y="661"/>
                    <a:pt x="894" y="429"/>
                    <a:pt x="778" y="231"/>
                  </a:cubicBezTo>
                  <a:cubicBezTo>
                    <a:pt x="732" y="115"/>
                    <a:pt x="639" y="45"/>
                    <a:pt x="511" y="11"/>
                  </a:cubicBezTo>
                  <a:cubicBezTo>
                    <a:pt x="483" y="4"/>
                    <a:pt x="455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513075" y="3567575"/>
              <a:ext cx="22100" cy="20200"/>
            </a:xfrm>
            <a:custGeom>
              <a:avLst/>
              <a:gdLst/>
              <a:ahLst/>
              <a:cxnLst/>
              <a:rect l="l" t="t" r="r" b="b"/>
              <a:pathLst>
                <a:path w="884" h="808" extrusionOk="0">
                  <a:moveTo>
                    <a:pt x="433" y="192"/>
                  </a:moveTo>
                  <a:cubicBezTo>
                    <a:pt x="448" y="192"/>
                    <a:pt x="462" y="193"/>
                    <a:pt x="477" y="196"/>
                  </a:cubicBezTo>
                  <a:cubicBezTo>
                    <a:pt x="523" y="208"/>
                    <a:pt x="570" y="231"/>
                    <a:pt x="593" y="266"/>
                  </a:cubicBezTo>
                  <a:cubicBezTo>
                    <a:pt x="686" y="370"/>
                    <a:pt x="651" y="521"/>
                    <a:pt x="535" y="591"/>
                  </a:cubicBezTo>
                  <a:cubicBezTo>
                    <a:pt x="494" y="615"/>
                    <a:pt x="446" y="628"/>
                    <a:pt x="400" y="628"/>
                  </a:cubicBezTo>
                  <a:cubicBezTo>
                    <a:pt x="315" y="628"/>
                    <a:pt x="236" y="584"/>
                    <a:pt x="221" y="486"/>
                  </a:cubicBezTo>
                  <a:cubicBezTo>
                    <a:pt x="198" y="382"/>
                    <a:pt x="245" y="266"/>
                    <a:pt x="314" y="231"/>
                  </a:cubicBezTo>
                  <a:cubicBezTo>
                    <a:pt x="349" y="205"/>
                    <a:pt x="390" y="192"/>
                    <a:pt x="433" y="192"/>
                  </a:cubicBezTo>
                  <a:close/>
                  <a:moveTo>
                    <a:pt x="422" y="0"/>
                  </a:moveTo>
                  <a:cubicBezTo>
                    <a:pt x="254" y="0"/>
                    <a:pt x="93" y="106"/>
                    <a:pt x="24" y="254"/>
                  </a:cubicBezTo>
                  <a:cubicBezTo>
                    <a:pt x="12" y="289"/>
                    <a:pt x="12" y="312"/>
                    <a:pt x="12" y="336"/>
                  </a:cubicBezTo>
                  <a:cubicBezTo>
                    <a:pt x="1" y="405"/>
                    <a:pt x="1" y="475"/>
                    <a:pt x="24" y="545"/>
                  </a:cubicBezTo>
                  <a:cubicBezTo>
                    <a:pt x="83" y="713"/>
                    <a:pt x="239" y="808"/>
                    <a:pt x="400" y="808"/>
                  </a:cubicBezTo>
                  <a:cubicBezTo>
                    <a:pt x="461" y="808"/>
                    <a:pt x="524" y="794"/>
                    <a:pt x="581" y="765"/>
                  </a:cubicBezTo>
                  <a:cubicBezTo>
                    <a:pt x="779" y="661"/>
                    <a:pt x="883" y="428"/>
                    <a:pt x="767" y="231"/>
                  </a:cubicBezTo>
                  <a:cubicBezTo>
                    <a:pt x="721" y="115"/>
                    <a:pt x="639" y="45"/>
                    <a:pt x="512" y="10"/>
                  </a:cubicBezTo>
                  <a:cubicBezTo>
                    <a:pt x="482" y="4"/>
                    <a:pt x="452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528750" y="3596975"/>
              <a:ext cx="22075" cy="20175"/>
            </a:xfrm>
            <a:custGeom>
              <a:avLst/>
              <a:gdLst/>
              <a:ahLst/>
              <a:cxnLst/>
              <a:rect l="l" t="t" r="r" b="b"/>
              <a:pathLst>
                <a:path w="883" h="807" extrusionOk="0">
                  <a:moveTo>
                    <a:pt x="433" y="188"/>
                  </a:moveTo>
                  <a:cubicBezTo>
                    <a:pt x="448" y="188"/>
                    <a:pt x="462" y="190"/>
                    <a:pt x="477" y="193"/>
                  </a:cubicBezTo>
                  <a:cubicBezTo>
                    <a:pt x="523" y="216"/>
                    <a:pt x="558" y="228"/>
                    <a:pt x="593" y="274"/>
                  </a:cubicBezTo>
                  <a:cubicBezTo>
                    <a:pt x="674" y="379"/>
                    <a:pt x="651" y="518"/>
                    <a:pt x="535" y="587"/>
                  </a:cubicBezTo>
                  <a:cubicBezTo>
                    <a:pt x="494" y="616"/>
                    <a:pt x="446" y="630"/>
                    <a:pt x="400" y="630"/>
                  </a:cubicBezTo>
                  <a:cubicBezTo>
                    <a:pt x="314" y="630"/>
                    <a:pt x="232" y="581"/>
                    <a:pt x="210" y="483"/>
                  </a:cubicBezTo>
                  <a:cubicBezTo>
                    <a:pt x="198" y="390"/>
                    <a:pt x="244" y="274"/>
                    <a:pt x="314" y="228"/>
                  </a:cubicBezTo>
                  <a:cubicBezTo>
                    <a:pt x="349" y="201"/>
                    <a:pt x="390" y="188"/>
                    <a:pt x="433" y="188"/>
                  </a:cubicBezTo>
                  <a:close/>
                  <a:moveTo>
                    <a:pt x="432" y="1"/>
                  </a:moveTo>
                  <a:cubicBezTo>
                    <a:pt x="263" y="1"/>
                    <a:pt x="85" y="109"/>
                    <a:pt x="24" y="262"/>
                  </a:cubicBezTo>
                  <a:cubicBezTo>
                    <a:pt x="12" y="286"/>
                    <a:pt x="12" y="320"/>
                    <a:pt x="12" y="332"/>
                  </a:cubicBezTo>
                  <a:cubicBezTo>
                    <a:pt x="1" y="402"/>
                    <a:pt x="1" y="471"/>
                    <a:pt x="24" y="553"/>
                  </a:cubicBezTo>
                  <a:cubicBezTo>
                    <a:pt x="73" y="718"/>
                    <a:pt x="229" y="807"/>
                    <a:pt x="389" y="807"/>
                  </a:cubicBezTo>
                  <a:cubicBezTo>
                    <a:pt x="454" y="807"/>
                    <a:pt x="521" y="792"/>
                    <a:pt x="581" y="762"/>
                  </a:cubicBezTo>
                  <a:cubicBezTo>
                    <a:pt x="778" y="669"/>
                    <a:pt x="883" y="437"/>
                    <a:pt x="767" y="228"/>
                  </a:cubicBezTo>
                  <a:cubicBezTo>
                    <a:pt x="720" y="112"/>
                    <a:pt x="639" y="42"/>
                    <a:pt x="500" y="7"/>
                  </a:cubicBezTo>
                  <a:cubicBezTo>
                    <a:pt x="478" y="3"/>
                    <a:pt x="455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447700" y="3490275"/>
              <a:ext cx="73350" cy="147650"/>
            </a:xfrm>
            <a:custGeom>
              <a:avLst/>
              <a:gdLst/>
              <a:ahLst/>
              <a:cxnLst/>
              <a:rect l="l" t="t" r="r" b="b"/>
              <a:pathLst>
                <a:path w="2934" h="5906" extrusionOk="0">
                  <a:moveTo>
                    <a:pt x="103" y="1"/>
                  </a:moveTo>
                  <a:cubicBezTo>
                    <a:pt x="52" y="1"/>
                    <a:pt x="0" y="37"/>
                    <a:pt x="15" y="96"/>
                  </a:cubicBezTo>
                  <a:cubicBezTo>
                    <a:pt x="352" y="1117"/>
                    <a:pt x="921" y="2023"/>
                    <a:pt x="1327" y="3010"/>
                  </a:cubicBezTo>
                  <a:cubicBezTo>
                    <a:pt x="1513" y="3462"/>
                    <a:pt x="1699" y="3927"/>
                    <a:pt x="1884" y="4368"/>
                  </a:cubicBezTo>
                  <a:cubicBezTo>
                    <a:pt x="2105" y="4855"/>
                    <a:pt x="2442" y="5320"/>
                    <a:pt x="2639" y="5831"/>
                  </a:cubicBezTo>
                  <a:cubicBezTo>
                    <a:pt x="2666" y="5884"/>
                    <a:pt x="2708" y="5906"/>
                    <a:pt x="2752" y="5906"/>
                  </a:cubicBezTo>
                  <a:cubicBezTo>
                    <a:pt x="2841" y="5906"/>
                    <a:pt x="2933" y="5812"/>
                    <a:pt x="2894" y="5703"/>
                  </a:cubicBezTo>
                  <a:cubicBezTo>
                    <a:pt x="2523" y="4797"/>
                    <a:pt x="2047" y="3845"/>
                    <a:pt x="1583" y="3010"/>
                  </a:cubicBezTo>
                  <a:cubicBezTo>
                    <a:pt x="1049" y="2058"/>
                    <a:pt x="770" y="978"/>
                    <a:pt x="178" y="38"/>
                  </a:cubicBezTo>
                  <a:cubicBezTo>
                    <a:pt x="161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381325" y="3449650"/>
              <a:ext cx="199700" cy="230525"/>
            </a:xfrm>
            <a:custGeom>
              <a:avLst/>
              <a:gdLst/>
              <a:ahLst/>
              <a:cxnLst/>
              <a:rect l="l" t="t" r="r" b="b"/>
              <a:pathLst>
                <a:path w="7988" h="9221" extrusionOk="0">
                  <a:moveTo>
                    <a:pt x="4528" y="386"/>
                  </a:moveTo>
                  <a:cubicBezTo>
                    <a:pt x="4853" y="1326"/>
                    <a:pt x="5294" y="2081"/>
                    <a:pt x="5689" y="3009"/>
                  </a:cubicBezTo>
                  <a:cubicBezTo>
                    <a:pt x="5874" y="3462"/>
                    <a:pt x="6316" y="4205"/>
                    <a:pt x="6513" y="4658"/>
                  </a:cubicBezTo>
                  <a:cubicBezTo>
                    <a:pt x="6734" y="5145"/>
                    <a:pt x="7407" y="6318"/>
                    <a:pt x="7593" y="6829"/>
                  </a:cubicBezTo>
                  <a:cubicBezTo>
                    <a:pt x="6734" y="7223"/>
                    <a:pt x="5782" y="7699"/>
                    <a:pt x="5259" y="7990"/>
                  </a:cubicBezTo>
                  <a:cubicBezTo>
                    <a:pt x="4690" y="8315"/>
                    <a:pt x="4110" y="8559"/>
                    <a:pt x="3529" y="8837"/>
                  </a:cubicBezTo>
                  <a:cubicBezTo>
                    <a:pt x="3146" y="7920"/>
                    <a:pt x="2264" y="6086"/>
                    <a:pt x="1800" y="5273"/>
                  </a:cubicBezTo>
                  <a:cubicBezTo>
                    <a:pt x="1266" y="4333"/>
                    <a:pt x="940" y="3346"/>
                    <a:pt x="360" y="2417"/>
                  </a:cubicBezTo>
                  <a:cubicBezTo>
                    <a:pt x="882" y="2173"/>
                    <a:pt x="1382" y="1930"/>
                    <a:pt x="1962" y="1674"/>
                  </a:cubicBezTo>
                  <a:cubicBezTo>
                    <a:pt x="2415" y="1489"/>
                    <a:pt x="3146" y="1059"/>
                    <a:pt x="3599" y="850"/>
                  </a:cubicBezTo>
                  <a:cubicBezTo>
                    <a:pt x="3820" y="746"/>
                    <a:pt x="4168" y="571"/>
                    <a:pt x="4528" y="386"/>
                  </a:cubicBezTo>
                  <a:close/>
                  <a:moveTo>
                    <a:pt x="4585" y="0"/>
                  </a:moveTo>
                  <a:cubicBezTo>
                    <a:pt x="4581" y="0"/>
                    <a:pt x="4578" y="1"/>
                    <a:pt x="4574" y="3"/>
                  </a:cubicBezTo>
                  <a:cubicBezTo>
                    <a:pt x="3692" y="420"/>
                    <a:pt x="2566" y="966"/>
                    <a:pt x="2009" y="1291"/>
                  </a:cubicBezTo>
                  <a:cubicBezTo>
                    <a:pt x="1683" y="1465"/>
                    <a:pt x="1370" y="1628"/>
                    <a:pt x="1045" y="1779"/>
                  </a:cubicBezTo>
                  <a:cubicBezTo>
                    <a:pt x="882" y="1860"/>
                    <a:pt x="708" y="1930"/>
                    <a:pt x="557" y="1999"/>
                  </a:cubicBezTo>
                  <a:cubicBezTo>
                    <a:pt x="465" y="2046"/>
                    <a:pt x="395" y="2069"/>
                    <a:pt x="302" y="2115"/>
                  </a:cubicBezTo>
                  <a:cubicBezTo>
                    <a:pt x="209" y="2162"/>
                    <a:pt x="0" y="2232"/>
                    <a:pt x="58" y="2371"/>
                  </a:cubicBezTo>
                  <a:cubicBezTo>
                    <a:pt x="314" y="3044"/>
                    <a:pt x="650" y="3636"/>
                    <a:pt x="975" y="4298"/>
                  </a:cubicBezTo>
                  <a:cubicBezTo>
                    <a:pt x="987" y="4333"/>
                    <a:pt x="1010" y="4379"/>
                    <a:pt x="1033" y="4426"/>
                  </a:cubicBezTo>
                  <a:cubicBezTo>
                    <a:pt x="1161" y="4681"/>
                    <a:pt x="1277" y="4960"/>
                    <a:pt x="1393" y="5215"/>
                  </a:cubicBezTo>
                  <a:cubicBezTo>
                    <a:pt x="1579" y="5668"/>
                    <a:pt x="2020" y="6411"/>
                    <a:pt x="2218" y="6864"/>
                  </a:cubicBezTo>
                  <a:cubicBezTo>
                    <a:pt x="2438" y="7351"/>
                    <a:pt x="3111" y="8524"/>
                    <a:pt x="3297" y="9034"/>
                  </a:cubicBezTo>
                  <a:cubicBezTo>
                    <a:pt x="3309" y="9081"/>
                    <a:pt x="3355" y="9197"/>
                    <a:pt x="3367" y="9220"/>
                  </a:cubicBezTo>
                  <a:cubicBezTo>
                    <a:pt x="3936" y="8965"/>
                    <a:pt x="4539" y="8663"/>
                    <a:pt x="5155" y="8396"/>
                  </a:cubicBezTo>
                  <a:cubicBezTo>
                    <a:pt x="5596" y="8210"/>
                    <a:pt x="6339" y="7769"/>
                    <a:pt x="6792" y="7572"/>
                  </a:cubicBezTo>
                  <a:cubicBezTo>
                    <a:pt x="7070" y="7456"/>
                    <a:pt x="7987" y="7026"/>
                    <a:pt x="7952" y="6945"/>
                  </a:cubicBezTo>
                  <a:cubicBezTo>
                    <a:pt x="7593" y="6051"/>
                    <a:pt x="6548" y="3903"/>
                    <a:pt x="6072" y="3056"/>
                  </a:cubicBezTo>
                  <a:cubicBezTo>
                    <a:pt x="5536" y="2121"/>
                    <a:pt x="4788" y="0"/>
                    <a:pt x="4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ONE_COLUMN_TEXT_1_1_2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0"/>
          <p:cNvSpPr txBox="1">
            <a:spLocks noGrp="1"/>
          </p:cNvSpPr>
          <p:nvPr>
            <p:ph type="subTitle" idx="1"/>
          </p:nvPr>
        </p:nvSpPr>
        <p:spPr>
          <a:xfrm>
            <a:off x="1988886" y="3456857"/>
            <a:ext cx="23133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59" name="Google Shape;1059;p20"/>
          <p:cNvSpPr txBox="1">
            <a:spLocks noGrp="1"/>
          </p:cNvSpPr>
          <p:nvPr>
            <p:ph type="subTitle" idx="2"/>
          </p:nvPr>
        </p:nvSpPr>
        <p:spPr>
          <a:xfrm>
            <a:off x="2269535" y="318810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60" name="Google Shape;1060;p20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61" name="Google Shape;1061;p20"/>
          <p:cNvSpPr txBox="1">
            <a:spLocks noGrp="1"/>
          </p:cNvSpPr>
          <p:nvPr>
            <p:ph type="subTitle" idx="3"/>
          </p:nvPr>
        </p:nvSpPr>
        <p:spPr>
          <a:xfrm>
            <a:off x="4841814" y="3456857"/>
            <a:ext cx="23133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62" name="Google Shape;1062;p20"/>
          <p:cNvSpPr txBox="1">
            <a:spLocks noGrp="1"/>
          </p:cNvSpPr>
          <p:nvPr>
            <p:ph type="subTitle" idx="4"/>
          </p:nvPr>
        </p:nvSpPr>
        <p:spPr>
          <a:xfrm>
            <a:off x="5122464" y="318666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grpSp>
        <p:nvGrpSpPr>
          <p:cNvPr id="1063" name="Google Shape;1063;p20"/>
          <p:cNvGrpSpPr/>
          <p:nvPr/>
        </p:nvGrpSpPr>
        <p:grpSpPr>
          <a:xfrm rot="-2700065">
            <a:off x="-105208" y="747786"/>
            <a:ext cx="598768" cy="1110833"/>
            <a:chOff x="2369275" y="3344925"/>
            <a:chExt cx="160525" cy="297800"/>
          </a:xfrm>
        </p:grpSpPr>
        <p:sp>
          <p:nvSpPr>
            <p:cNvPr id="1064" name="Google Shape;1064;p20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9" name="Google Shape;1079;p20"/>
          <p:cNvSpPr/>
          <p:nvPr/>
        </p:nvSpPr>
        <p:spPr>
          <a:xfrm rot="1184892">
            <a:off x="897616" y="-33814"/>
            <a:ext cx="890332" cy="812016"/>
          </a:xfrm>
          <a:custGeom>
            <a:avLst/>
            <a:gdLst/>
            <a:ahLst/>
            <a:cxnLst/>
            <a:rect l="l" t="t" r="r" b="b"/>
            <a:pathLst>
              <a:path w="9977" h="8624" extrusionOk="0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20"/>
          <p:cNvGrpSpPr/>
          <p:nvPr/>
        </p:nvGrpSpPr>
        <p:grpSpPr>
          <a:xfrm rot="-6261324">
            <a:off x="1228297" y="434228"/>
            <a:ext cx="358602" cy="1165471"/>
            <a:chOff x="954700" y="3672025"/>
            <a:chExt cx="106825" cy="360200"/>
          </a:xfrm>
        </p:grpSpPr>
        <p:sp>
          <p:nvSpPr>
            <p:cNvPr id="1081" name="Google Shape;1081;p20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20"/>
          <p:cNvGrpSpPr/>
          <p:nvPr/>
        </p:nvGrpSpPr>
        <p:grpSpPr>
          <a:xfrm rot="-2161832">
            <a:off x="219781" y="57677"/>
            <a:ext cx="546806" cy="912618"/>
            <a:chOff x="1980950" y="3649100"/>
            <a:chExt cx="146600" cy="244675"/>
          </a:xfrm>
        </p:grpSpPr>
        <p:sp>
          <p:nvSpPr>
            <p:cNvPr id="1091" name="Google Shape;1091;p20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 rot="-2700000">
            <a:off x="8525949" y="3948162"/>
            <a:ext cx="388232" cy="608020"/>
            <a:chOff x="683900" y="3612800"/>
            <a:chExt cx="105100" cy="164600"/>
          </a:xfrm>
        </p:grpSpPr>
        <p:sp>
          <p:nvSpPr>
            <p:cNvPr id="1103" name="Google Shape;1103;p20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20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106" name="Google Shape;1106;p20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20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_1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1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114" name="Google Shape;1114;p21"/>
          <p:cNvGrpSpPr/>
          <p:nvPr/>
        </p:nvGrpSpPr>
        <p:grpSpPr>
          <a:xfrm rot="-2700065">
            <a:off x="5167" y="1112073"/>
            <a:ext cx="598768" cy="1110833"/>
            <a:chOff x="2369275" y="3344925"/>
            <a:chExt cx="160525" cy="297800"/>
          </a:xfrm>
        </p:grpSpPr>
        <p:sp>
          <p:nvSpPr>
            <p:cNvPr id="1115" name="Google Shape;1115;p21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21"/>
          <p:cNvSpPr/>
          <p:nvPr/>
        </p:nvSpPr>
        <p:spPr>
          <a:xfrm rot="1184892">
            <a:off x="888716" y="133998"/>
            <a:ext cx="890332" cy="812016"/>
          </a:xfrm>
          <a:custGeom>
            <a:avLst/>
            <a:gdLst/>
            <a:ahLst/>
            <a:cxnLst/>
            <a:rect l="l" t="t" r="r" b="b"/>
            <a:pathLst>
              <a:path w="9977" h="8624" extrusionOk="0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1"/>
          <p:cNvSpPr/>
          <p:nvPr/>
        </p:nvSpPr>
        <p:spPr>
          <a:xfrm rot="-290954">
            <a:off x="83173" y="3527901"/>
            <a:ext cx="477421" cy="471651"/>
          </a:xfrm>
          <a:custGeom>
            <a:avLst/>
            <a:gdLst/>
            <a:ahLst/>
            <a:cxnLst/>
            <a:rect l="l" t="t" r="r" b="b"/>
            <a:pathLst>
              <a:path w="5120" h="5058" extrusionOk="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21"/>
          <p:cNvGrpSpPr/>
          <p:nvPr/>
        </p:nvGrpSpPr>
        <p:grpSpPr>
          <a:xfrm rot="-6261324">
            <a:off x="1338660" y="608466"/>
            <a:ext cx="358602" cy="1165471"/>
            <a:chOff x="954700" y="3672025"/>
            <a:chExt cx="106825" cy="360200"/>
          </a:xfrm>
        </p:grpSpPr>
        <p:sp>
          <p:nvSpPr>
            <p:cNvPr id="1133" name="Google Shape;1133;p21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21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1143" name="Google Shape;1143;p21"/>
            <p:cNvSpPr/>
            <p:nvPr/>
          </p:nvSpPr>
          <p:spPr>
            <a:xfrm>
              <a:off x="1954550" y="2620525"/>
              <a:ext cx="310850" cy="231625"/>
            </a:xfrm>
            <a:custGeom>
              <a:avLst/>
              <a:gdLst/>
              <a:ahLst/>
              <a:cxnLst/>
              <a:rect l="l" t="t" r="r" b="b"/>
              <a:pathLst>
                <a:path w="12434" h="9265" extrusionOk="0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2115625" y="2668975"/>
              <a:ext cx="62700" cy="44450"/>
            </a:xfrm>
            <a:custGeom>
              <a:avLst/>
              <a:gdLst/>
              <a:ahLst/>
              <a:cxnLst/>
              <a:rect l="l" t="t" r="r" b="b"/>
              <a:pathLst>
                <a:path w="2508" h="1778" extrusionOk="0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2021300" y="2692200"/>
              <a:ext cx="10750" cy="104500"/>
            </a:xfrm>
            <a:custGeom>
              <a:avLst/>
              <a:gdLst/>
              <a:ahLst/>
              <a:cxnLst/>
              <a:rect l="l" t="t" r="r" b="b"/>
              <a:pathLst>
                <a:path w="430" h="4180" extrusionOk="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2053800" y="2689300"/>
              <a:ext cx="13950" cy="10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2081375" y="2683500"/>
              <a:ext cx="15700" cy="113500"/>
            </a:xfrm>
            <a:custGeom>
              <a:avLst/>
              <a:gdLst/>
              <a:ahLst/>
              <a:cxnLst/>
              <a:rect l="l" t="t" r="r" b="b"/>
              <a:pathLst>
                <a:path w="628" h="4540" extrusionOk="0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2165550" y="2722975"/>
              <a:ext cx="12200" cy="58650"/>
            </a:xfrm>
            <a:custGeom>
              <a:avLst/>
              <a:gdLst/>
              <a:ahLst/>
              <a:cxnLst/>
              <a:rect l="l" t="t" r="r" b="b"/>
              <a:pathLst>
                <a:path w="488" h="2346" extrusionOk="0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2140575" y="2727600"/>
              <a:ext cx="13100" cy="56925"/>
            </a:xfrm>
            <a:custGeom>
              <a:avLst/>
              <a:gdLst/>
              <a:ahLst/>
              <a:cxnLst/>
              <a:rect l="l" t="t" r="r" b="b"/>
              <a:pathLst>
                <a:path w="524" h="2277" extrusionOk="0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2121125" y="2724125"/>
              <a:ext cx="9900" cy="43850"/>
            </a:xfrm>
            <a:custGeom>
              <a:avLst/>
              <a:gdLst/>
              <a:ahLst/>
              <a:cxnLst/>
              <a:rect l="l" t="t" r="r" b="b"/>
              <a:pathLst>
                <a:path w="396" h="1754" extrusionOk="0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126075" y="2779275"/>
              <a:ext cx="4075" cy="3800"/>
            </a:xfrm>
            <a:custGeom>
              <a:avLst/>
              <a:gdLst/>
              <a:ahLst/>
              <a:cxnLst/>
              <a:rect l="l" t="t" r="r" b="b"/>
              <a:pathLst>
                <a:path w="163" h="152" extrusionOk="0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21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1153" name="Google Shape;1153;p21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21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1156" name="Google Shape;1156;p21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21"/>
          <p:cNvGrpSpPr/>
          <p:nvPr/>
        </p:nvGrpSpPr>
        <p:grpSpPr>
          <a:xfrm rot="-2161832">
            <a:off x="146056" y="237764"/>
            <a:ext cx="546806" cy="912618"/>
            <a:chOff x="1980950" y="3649100"/>
            <a:chExt cx="146600" cy="244675"/>
          </a:xfrm>
        </p:grpSpPr>
        <p:sp>
          <p:nvSpPr>
            <p:cNvPr id="1160" name="Google Shape;1160;p21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IG_NUMBER_1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26"/>
          <p:cNvGrpSpPr/>
          <p:nvPr/>
        </p:nvGrpSpPr>
        <p:grpSpPr>
          <a:xfrm rot="-3553717" flipH="1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1457" name="Google Shape;1457;p26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26"/>
          <p:cNvGrpSpPr/>
          <p:nvPr/>
        </p:nvGrpSpPr>
        <p:grpSpPr>
          <a:xfrm rot="-1425117" flipH="1">
            <a:off x="6647985" y="4272006"/>
            <a:ext cx="870560" cy="1160758"/>
            <a:chOff x="2957300" y="3608175"/>
            <a:chExt cx="231325" cy="310850"/>
          </a:xfrm>
        </p:grpSpPr>
        <p:sp>
          <p:nvSpPr>
            <p:cNvPr id="1466" name="Google Shape;1466;p26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6"/>
          <p:cNvGrpSpPr/>
          <p:nvPr/>
        </p:nvGrpSpPr>
        <p:grpSpPr>
          <a:xfrm rot="2084963" flipH="1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1480" name="Google Shape;1480;p2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26"/>
          <p:cNvGrpSpPr/>
          <p:nvPr/>
        </p:nvGrpSpPr>
        <p:grpSpPr>
          <a:xfrm rot="1062273" flipH="1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1483" name="Google Shape;1483;p2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26"/>
          <p:cNvGrpSpPr/>
          <p:nvPr/>
        </p:nvGrpSpPr>
        <p:grpSpPr>
          <a:xfrm rot="-1031363" flipH="1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1493" name="Google Shape;1493;p2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 rot="9086648" flipH="1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1496" name="Google Shape;1496;p2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26"/>
          <p:cNvGrpSpPr/>
          <p:nvPr/>
        </p:nvGrpSpPr>
        <p:grpSpPr>
          <a:xfrm rot="-1974894" flipH="1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1502" name="Google Shape;1502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26"/>
          <p:cNvGrpSpPr/>
          <p:nvPr/>
        </p:nvGrpSpPr>
        <p:grpSpPr>
          <a:xfrm rot="-1302591" flipH="1">
            <a:off x="6086406" y="4653389"/>
            <a:ext cx="378569" cy="592888"/>
            <a:chOff x="683900" y="3612800"/>
            <a:chExt cx="105100" cy="164600"/>
          </a:xfrm>
        </p:grpSpPr>
        <p:sp>
          <p:nvSpPr>
            <p:cNvPr id="1506" name="Google Shape;1506;p2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" name="Google Shape;1508;p26"/>
          <p:cNvGrpSpPr/>
          <p:nvPr/>
        </p:nvGrpSpPr>
        <p:grpSpPr>
          <a:xfrm rot="-1974894" flipH="1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1509" name="Google Shape;1509;p2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6"/>
          <p:cNvGrpSpPr/>
          <p:nvPr/>
        </p:nvGrpSpPr>
        <p:grpSpPr>
          <a:xfrm rot="762759" flipH="1">
            <a:off x="7516114" y="3314521"/>
            <a:ext cx="590931" cy="1096303"/>
            <a:chOff x="2369275" y="3344925"/>
            <a:chExt cx="160525" cy="297800"/>
          </a:xfrm>
        </p:grpSpPr>
        <p:sp>
          <p:nvSpPr>
            <p:cNvPr id="1513" name="Google Shape;1513;p26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26"/>
          <p:cNvGrpSpPr/>
          <p:nvPr/>
        </p:nvGrpSpPr>
        <p:grpSpPr>
          <a:xfrm rot="-4092482" flipH="1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1529" name="Google Shape;1529;p26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26"/>
          <p:cNvGrpSpPr/>
          <p:nvPr/>
        </p:nvGrpSpPr>
        <p:grpSpPr>
          <a:xfrm rot="-1415750" flipH="1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1538" name="Google Shape;1538;p26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26"/>
          <p:cNvGrpSpPr/>
          <p:nvPr/>
        </p:nvGrpSpPr>
        <p:grpSpPr>
          <a:xfrm rot="-897778" flipH="1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1552" name="Google Shape;1552;p26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ucha"/>
              <a:buNone/>
              <a:defRPr sz="40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66" r:id="rId6"/>
    <p:sldLayoutId id="2147483667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2"/>
          <p:cNvSpPr txBox="1">
            <a:spLocks noGrp="1"/>
          </p:cNvSpPr>
          <p:nvPr>
            <p:ph type="ctrTitle"/>
          </p:nvPr>
        </p:nvSpPr>
        <p:spPr>
          <a:xfrm>
            <a:off x="1297350" y="1219200"/>
            <a:ext cx="6549300" cy="1861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3600" dirty="0">
                <a:cs typeface="B Nazanin" panose="00000400000000000000" pitchFamily="2" charset="-78"/>
              </a:rPr>
              <a:t>نحوه انجام داوری </a:t>
            </a:r>
            <a:r>
              <a:rPr lang="fa-IR" sz="3600" dirty="0" smtClean="0">
                <a:cs typeface="B Nazanin" panose="00000400000000000000" pitchFamily="2" charset="-78"/>
              </a:rPr>
              <a:t>طرح های تحقیقاتی</a:t>
            </a:r>
            <a:endParaRPr sz="3600" dirty="0">
              <a:cs typeface="B Nazanin" panose="00000400000000000000" pitchFamily="2" charset="-78"/>
            </a:endParaRPr>
          </a:p>
        </p:txBody>
      </p:sp>
      <p:sp>
        <p:nvSpPr>
          <p:cNvPr id="1679" name="Google Shape;1679;p32"/>
          <p:cNvSpPr txBox="1">
            <a:spLocks noGrp="1"/>
          </p:cNvSpPr>
          <p:nvPr>
            <p:ph type="subTitle" idx="1"/>
          </p:nvPr>
        </p:nvSpPr>
        <p:spPr>
          <a:xfrm>
            <a:off x="2104200" y="3262157"/>
            <a:ext cx="4935600" cy="1070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0" dirty="0">
                <a:cs typeface="B Nazanin" panose="00000400000000000000" pitchFamily="2" charset="-78"/>
              </a:rPr>
              <a:t>دوره فلوشیپ پژوهشی دانشگاه علوم پزشکی شیراز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0" dirty="0">
                <a:cs typeface="B Nazanin" panose="00000400000000000000" pitchFamily="2" charset="-78"/>
              </a:rPr>
              <a:t>اسفند 1402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a-IR" sz="1800" b="0" dirty="0">
              <a:cs typeface="B Nazanin" panose="00000400000000000000" pitchFamily="2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dirty="0"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A674C9-8D13-1BB0-DC62-87AC8F53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4" y="167573"/>
            <a:ext cx="1554901" cy="155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>
          <a:extLst>
            <a:ext uri="{FF2B5EF4-FFF2-40B4-BE49-F238E27FC236}">
              <a16:creationId xmlns="" xmlns:a16="http://schemas.microsoft.com/office/drawing/2014/main" id="{935A0ED5-6ACD-362E-4691-9D205492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32DF22-2DA9-8522-1874-0BCD1834D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7969291" y="26428"/>
            <a:ext cx="1174709" cy="807424"/>
          </a:xfrm>
          <a:prstGeom prst="rect">
            <a:avLst/>
          </a:prstGeom>
          <a:noFill/>
        </p:spPr>
      </p:pic>
      <p:sp>
        <p:nvSpPr>
          <p:cNvPr id="3" name="Google Shape;1687;p33">
            <a:extLst>
              <a:ext uri="{FF2B5EF4-FFF2-40B4-BE49-F238E27FC236}">
                <a16:creationId xmlns="" xmlns:a16="http://schemas.microsoft.com/office/drawing/2014/main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833852"/>
            <a:ext cx="7704000" cy="4157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نحوه </a:t>
            </a:r>
            <a:r>
              <a:rPr lang="fa-IR" b="1" dirty="0">
                <a:cs typeface="B Nazanin" panose="00000400000000000000" pitchFamily="2" charset="-78"/>
              </a:rPr>
              <a:t>انجام داوری طرح تحقیقاتی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قسمت «انتخاب وضعیت کارتابل»، طرح های جدید(دایره زرد رنگ)، طرح هایی هستند که به محیط داور ارسال شده اند اما تاکنون جزئیات طرح توسط داور مشاهده نشده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طرح های در دست اقدام طرح هایی هستند که یک بار جزئیات آن توسط داور مشاهده شده و در دست انجام داوری هستند.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 کلیک بر روی آیکون جزئیات(+)، دسترسی های داور به طرح مشاهده می شوند. شامل ماژول نمایش و چاپ برای مشاهده پروپوزال و ماژول های مربوط به داوری.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ماژول «ثبت نظر داور علمی داخلی» برای بار اول داوری، «فرم تایید نهایی داور (مرتبه دوم داوری)»، «فرم ثبت نظر داور(نوع مطالعه مداخله ای و بالینی)» برای انجام داوری استفاده می شوند.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صفحه انجام داوری، درصورتی که بعضی از قسمت ها هنوز ثبت نظر نشده باشند، با گزینه «ذخیره و بازگشت» می توان در زمانی دیگر بقیه داوری را به انجام رساند.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صورت انجام داوری کامل، حتما باید گزینه «ذخیره و اتمام کار» انتخاب شود تا نوتیفیکیشن انجام داوری برای داور مربوطه ارسال شود و همچنین در محیط داور طرح در قسمت طرح های اقدام شده قرار بگیرد.</a:t>
            </a: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8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منابع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293" name="Google Shape;2293;p58"/>
          <p:cNvSpPr txBox="1">
            <a:spLocks noGrp="1"/>
          </p:cNvSpPr>
          <p:nvPr>
            <p:ph type="subTitle" idx="1"/>
          </p:nvPr>
        </p:nvSpPr>
        <p:spPr>
          <a:xfrm>
            <a:off x="719999" y="1284875"/>
            <a:ext cx="7703999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marL="114300" lvl="0" indent="0" algn="r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</a:pPr>
            <a:r>
              <a:rPr lang="fa-IR" dirty="0" smtClean="0">
                <a:solidFill>
                  <a:srgbClr val="000000"/>
                </a:solidFill>
                <a:uFill>
                  <a:noFill/>
                </a:uFill>
                <a:cs typeface="B Nazanin" panose="00000400000000000000" pitchFamily="2" charset="-78"/>
              </a:rPr>
              <a:t>سامانه یکپارچه پژوهشی دانشگاه علوم پزشکی شیراز (پژوهشیار) به آدرس:</a:t>
            </a:r>
          </a:p>
          <a:p>
            <a:pPr marL="114300" lvl="0" indent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</a:pPr>
            <a:r>
              <a:rPr lang="en-US" dirty="0" smtClean="0">
                <a:solidFill>
                  <a:srgbClr val="000000"/>
                </a:solidFill>
                <a:uFill>
                  <a:noFill/>
                </a:uFill>
                <a:cs typeface="B Nazanin" panose="00000400000000000000" pitchFamily="2" charset="-78"/>
              </a:rPr>
              <a:t>Ris.sums.ac.ir</a:t>
            </a:r>
            <a:endParaRPr lang="fa-IR" dirty="0" smtClean="0">
              <a:solidFill>
                <a:srgbClr val="000000"/>
              </a:solidFill>
              <a:uFill>
                <a:noFill/>
              </a:uFill>
              <a:cs typeface="B Nazanin" panose="00000400000000000000" pitchFamily="2" charset="-78"/>
            </a:endParaRPr>
          </a:p>
          <a:p>
            <a:pPr marL="114300" lvl="0" indent="0" algn="r" rt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</a:pPr>
            <a:endParaRPr lang="en-US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D0F90A-EEDF-C41B-C9F5-FC1448E02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0" y="0"/>
            <a:ext cx="1098064" cy="75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54"/>
          <p:cNvSpPr txBox="1">
            <a:spLocks noGrp="1"/>
          </p:cNvSpPr>
          <p:nvPr>
            <p:ph type="subTitle" idx="1"/>
          </p:nvPr>
        </p:nvSpPr>
        <p:spPr>
          <a:xfrm>
            <a:off x="529771" y="2324742"/>
            <a:ext cx="7649029" cy="2196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تحصیلات: کارشناسی ارشد اپیدمیولوژی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بیوگرافی کوتاه شامل تجارب و </a:t>
            </a:r>
            <a:r>
              <a:rPr lang="fa-I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سوابق: کارشناس پژوهشی معاونت تحقیقات و فناوری دانشگاه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ایمیل و راه های ارتباطی با </a:t>
            </a:r>
            <a:r>
              <a:rPr lang="fa-IR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مدرس: </a:t>
            </a:r>
            <a:r>
              <a:rPr lang="en-US" sz="18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hajarghasemi98@yahoo.com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" name="Google Shape;2170;p54"/>
          <p:cNvSpPr txBox="1">
            <a:spLocks noGrp="1"/>
          </p:cNvSpPr>
          <p:nvPr>
            <p:ph type="subTitle" idx="2"/>
          </p:nvPr>
        </p:nvSpPr>
        <p:spPr>
          <a:xfrm>
            <a:off x="1821543" y="1686643"/>
            <a:ext cx="5711371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نام و نام </a:t>
            </a:r>
            <a:r>
              <a:rPr lang="fa-IR" dirty="0" smtClean="0">
                <a:cs typeface="B Nazanin" panose="00000400000000000000" pitchFamily="2" charset="-78"/>
              </a:rPr>
              <a:t>خانوادگی: هاجر قاسمی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171" name="Google Shape;2171;p54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معرفی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cs typeface="B Nazanin" panose="00000400000000000000" pitchFamily="2" charset="-78"/>
            </a:endParaRP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dirty="0">
              <a:cs typeface="B Nazanin" panose="00000400000000000000" pitchFamily="2" charset="-78"/>
            </a:endParaRPr>
          </a:p>
          <a:p>
            <a:pPr marL="228600" indent="-2286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b="1" dirty="0" smtClean="0">
                <a:cs typeface="B Nazanin" panose="00000400000000000000" pitchFamily="2" charset="-78"/>
              </a:rPr>
              <a:t>نحوه ارسال طرح تحقیقاتی به داور</a:t>
            </a:r>
            <a:endParaRPr lang="fa-IR" sz="1400" b="1" dirty="0">
              <a:cs typeface="B Nazanin" panose="00000400000000000000" pitchFamily="2" charset="-78"/>
            </a:endParaRPr>
          </a:p>
          <a:p>
            <a:pPr marL="228600" indent="-2286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400" b="1" dirty="0" smtClean="0">
                <a:cs typeface="B Nazanin" panose="00000400000000000000" pitchFamily="2" charset="-78"/>
              </a:rPr>
              <a:t>نحوه انجام داوری طرح تحقیقاتی</a:t>
            </a:r>
            <a:endParaRPr lang="fa-IR" sz="1400" b="1" dirty="0">
              <a:cs typeface="B Nazanin" panose="00000400000000000000" pitchFamily="2" charset="-78"/>
            </a:endParaRP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400" dirty="0">
              <a:cs typeface="B Nazanin" panose="00000400000000000000" pitchFamily="2" charset="-78"/>
            </a:endParaRPr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سرفصل ها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D36C6C-16E8-D641-5F7B-31A4B3A7C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0" y="0"/>
            <a:ext cx="1098064" cy="75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02E16B-B992-2C3F-54E2-E2D16FA11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7969291" y="26428"/>
            <a:ext cx="1174709" cy="807424"/>
          </a:xfrm>
          <a:prstGeom prst="rect">
            <a:avLst/>
          </a:prstGeom>
          <a:noFill/>
        </p:spPr>
      </p:pic>
      <p:sp>
        <p:nvSpPr>
          <p:cNvPr id="33" name="Google Shape;1687;p33">
            <a:extLst>
              <a:ext uri="{FF2B5EF4-FFF2-40B4-BE49-F238E27FC236}">
                <a16:creationId xmlns="" xmlns:a16="http://schemas.microsoft.com/office/drawing/2014/main" id="{EB07525E-360B-7089-514D-58D72F27C2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418366"/>
            <a:ext cx="7704000" cy="3070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پژوهشیار</a:t>
            </a:r>
            <a:r>
              <a:rPr lang="fa-IR" sz="1400" dirty="0">
                <a:cs typeface="B Nazanin" panose="00000400000000000000" pitchFamily="2" charset="-78"/>
              </a:rPr>
              <a:t>، نرم افزار فعلی و همچنین اولین نرم افزار مدیریت اطلاعات پژوهشی دانشگاه علوم پزشکی شیراز </a:t>
            </a:r>
            <a:r>
              <a:rPr lang="fa-IR" sz="1400" dirty="0" smtClean="0">
                <a:cs typeface="B Nazanin" panose="00000400000000000000" pitchFamily="2" charset="-78"/>
              </a:rPr>
              <a:t>است. </a:t>
            </a:r>
            <a:r>
              <a:rPr lang="fa-IR" sz="1400" dirty="0">
                <a:cs typeface="B Nazanin" panose="00000400000000000000" pitchFamily="2" charset="-78"/>
              </a:rPr>
              <a:t>با </a:t>
            </a:r>
            <a:r>
              <a:rPr lang="fa-IR" sz="1400" dirty="0" smtClean="0">
                <a:cs typeface="B Nazanin" panose="00000400000000000000" pitchFamily="2" charset="-78"/>
              </a:rPr>
              <a:t>گذشت زمان </a:t>
            </a:r>
            <a:r>
              <a:rPr lang="fa-IR" sz="1400" dirty="0">
                <a:cs typeface="B Nazanin" panose="00000400000000000000" pitchFamily="2" charset="-78"/>
              </a:rPr>
              <a:t>انواع پروپوزال ها از سیستم کاغذی و ثبت دستی به سوی ثبت در نرم افزار پژوهشیار پیش رفته اند به صورتی که در حال حاضر هیچ پروپوزالی به صورت کاغذی پذیرفته نمی شود.</a:t>
            </a:r>
            <a:endParaRPr lang="en-US" sz="1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پژوهشیار، ابزاری قدرتمند است که به کاربران برای گردآوری، سازماندهی و تجزیه و تحلیل منابع علمی کمک می‌کند تا با تکیه بر آن بتوانند به نحو مناسبی به مستندسازی حاصل پژوهش خود در قالب کتاب، پایان‌نامه و مقاله بپردازند.</a:t>
            </a:r>
            <a:endParaRPr lang="en-US" sz="1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400" dirty="0">
                <a:cs typeface="B Nazanin" panose="00000400000000000000" pitchFamily="2" charset="-78"/>
              </a:rPr>
              <a:t>این نرم افزار دارای قابلیت‌های بسیاری از جمله ذخیره و طبقه بندی اطلاعات، یادداشت گذاری، امکان جستجوی آسان و سریع در میان انبوه اطلاعات پژوهشی، ارائه وب سرویس به سامانه های کشوری و ... است.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34" name="Google Shape;1787;p38">
            <a:extLst>
              <a:ext uri="{FF2B5EF4-FFF2-40B4-BE49-F238E27FC236}">
                <a16:creationId xmlns="" xmlns:a16="http://schemas.microsoft.com/office/drawing/2014/main" id="{862938F9-7F54-67CB-ECE9-685F32E4A020}"/>
              </a:ext>
            </a:extLst>
          </p:cNvPr>
          <p:cNvSpPr txBox="1">
            <a:spLocks/>
          </p:cNvSpPr>
          <p:nvPr/>
        </p:nvSpPr>
        <p:spPr>
          <a:xfrm>
            <a:off x="2377500" y="513752"/>
            <a:ext cx="4389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1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مقدمه</a:t>
            </a:r>
            <a:endParaRPr lang="fa-IR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87;p33">
            <a:extLst>
              <a:ext uri="{FF2B5EF4-FFF2-40B4-BE49-F238E27FC236}">
                <a16:creationId xmlns="" xmlns:a16="http://schemas.microsoft.com/office/drawing/2014/main" id="{0F9B072A-F6E4-1225-F613-1DCF35209E74}"/>
              </a:ext>
            </a:extLst>
          </p:cNvPr>
          <p:cNvSpPr txBox="1">
            <a:spLocks/>
          </p:cNvSpPr>
          <p:nvPr/>
        </p:nvSpPr>
        <p:spPr>
          <a:xfrm>
            <a:off x="720000" y="1418366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r" rtl="1">
              <a:buFont typeface="+mj-lt"/>
              <a:buAutoNum type="arabicPeriod"/>
            </a:pP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نحوه انجام داوری طرح های تحقیقاتی</a:t>
            </a:r>
            <a:r>
              <a:rPr lang="fa-IR" b="1" dirty="0" smtClean="0">
                <a:cs typeface="B Nazanin" panose="00000400000000000000" pitchFamily="2" charset="-78"/>
              </a:rPr>
              <a:t>: 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صفحه پژوهشیار تمام کاربران، مطابق تصویر اسلاید بعد، با کلیک بر روی آیکون علامت سوال، فیلم ها و فایل های آموزشی سامانه پژوهشیار برای محیط های کاری و فعالیت های مختلف قابل مشاهده هستند.</a:t>
            </a:r>
          </a:p>
          <a:p>
            <a:pPr algn="r" rtl="1">
              <a:lnSpc>
                <a:spcPct val="150000"/>
              </a:lnSpc>
            </a:pP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295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787;p38">
            <a:extLst>
              <a:ext uri="{FF2B5EF4-FFF2-40B4-BE49-F238E27FC236}">
                <a16:creationId xmlns="" xmlns:a16="http://schemas.microsoft.com/office/drawing/2014/main" id="{9B6E68DE-BDD2-FB8D-8045-661FF366EA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{میانه و آموزش }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" y="166255"/>
            <a:ext cx="7839651" cy="47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9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FF2D9F-8974-9D9F-5690-B6F3B71AD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7969291" y="26428"/>
            <a:ext cx="1174709" cy="807424"/>
          </a:xfrm>
          <a:prstGeom prst="rect">
            <a:avLst/>
          </a:prstGeom>
          <a:noFill/>
        </p:spPr>
      </p:pic>
      <p:sp>
        <p:nvSpPr>
          <p:cNvPr id="3" name="Google Shape;1687;p33">
            <a:extLst>
              <a:ext uri="{FF2B5EF4-FFF2-40B4-BE49-F238E27FC236}">
                <a16:creationId xmlns="" xmlns:a16="http://schemas.microsoft.com/office/drawing/2014/main" id="{754990C9-BF77-D3E7-6DDF-597F9B0BCE8B}"/>
              </a:ext>
            </a:extLst>
          </p:cNvPr>
          <p:cNvSpPr txBox="1">
            <a:spLocks/>
          </p:cNvSpPr>
          <p:nvPr/>
        </p:nvSpPr>
        <p:spPr>
          <a:xfrm>
            <a:off x="720000" y="657225"/>
            <a:ext cx="7704000" cy="4121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نحوه ارسال طرح تحقیقاتی به </a:t>
            </a:r>
            <a:r>
              <a:rPr lang="fa-IR" b="1" dirty="0" smtClean="0">
                <a:cs typeface="B Nazanin" panose="00000400000000000000" pitchFamily="2" charset="-78"/>
              </a:rPr>
              <a:t>داور: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با توجه به توضیحات اسلاید قبل، فقط سوالات و مشکلات پرتکرار در رابطه با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داوری توضیح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داده می شوند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ارسال به داوری با استفاده از ماژول «ارسال به داور علمی درون دانشگاه» یا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«ارسال به داور علمی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خارج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دانشگاه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» انجام می شود.  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صفحه ارسال به داور، مطابق تصویر اسلاید بعد، محل جستجوی اسم داور مشخص شده است. کادر تخصص در صورت ثبت تخصص در پروفایل کاربری افراد قابل استفاده می باشد.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همچنین نیاز به تکمیل تمام کادرها برای جستجوی اسم نیست.</a:t>
            </a:r>
          </a:p>
          <a:p>
            <a:pPr lvl="0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کادر توضیحات یه توضیح ثابت وجود دارد که درصورت نیاز به ارائه توضیحات بیشتر برای داور، باید توضیحات لازم در این کادر اضافه شوند.</a:t>
            </a:r>
          </a:p>
          <a:p>
            <a:pPr lvl="0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هر یک از گزینه های پروپوزال که تیک نداشته باشد برای داور قابل مشاهده نیست.</a:t>
            </a:r>
          </a:p>
          <a:p>
            <a:pPr lvl="0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نهایت نحوه اطلاع رسانی به داور مشخص می شود که برای فرد می توان پیامک یا ایمیل ارسال کرد.</a:t>
            </a:r>
          </a:p>
          <a:p>
            <a:pPr lvl="0" algn="r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صورتی که داور در زمان مشخص شده در کادر زمان پاسخ دهی، داوری را به اتمام نرساند در گواهی های داور صادر شده انجام داوری با تاخیر گزارش می 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2" y="86653"/>
            <a:ext cx="8489373" cy="50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FF2D9F-8974-9D9F-5690-B6F3B71AD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116" t="5502" r="23016" b="63658"/>
          <a:stretch/>
        </p:blipFill>
        <p:spPr>
          <a:xfrm>
            <a:off x="7969291" y="26428"/>
            <a:ext cx="1174709" cy="807424"/>
          </a:xfrm>
          <a:prstGeom prst="rect">
            <a:avLst/>
          </a:prstGeom>
          <a:noFill/>
        </p:spPr>
      </p:pic>
      <p:sp>
        <p:nvSpPr>
          <p:cNvPr id="3" name="Google Shape;1687;p33">
            <a:extLst>
              <a:ext uri="{FF2B5EF4-FFF2-40B4-BE49-F238E27FC236}">
                <a16:creationId xmlns="" xmlns:a16="http://schemas.microsoft.com/office/drawing/2014/main" id="{754990C9-BF77-D3E7-6DDF-597F9B0BCE8B}"/>
              </a:ext>
            </a:extLst>
          </p:cNvPr>
          <p:cNvSpPr txBox="1">
            <a:spLocks/>
          </p:cNvSpPr>
          <p:nvPr/>
        </p:nvSpPr>
        <p:spPr>
          <a:xfrm>
            <a:off x="348525" y="262352"/>
            <a:ext cx="7704000" cy="4404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b="1" dirty="0">
                <a:cs typeface="B Nazanin" panose="00000400000000000000" pitchFamily="2" charset="-78"/>
              </a:rPr>
              <a:t>نحوه انجام داوری طرح </a:t>
            </a:r>
            <a:r>
              <a:rPr lang="fa-IR" b="1" dirty="0" smtClean="0">
                <a:cs typeface="B Nazanin" panose="00000400000000000000" pitchFamily="2" charset="-78"/>
              </a:rPr>
              <a:t>تحقیقاتی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در محیط پژوهشیاری داور، با انتخاب منوی داوری علمی درون دانشگاه، کارتابل کارشناسی ها، طرح های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ارسالی </a:t>
            </a:r>
            <a:r>
              <a:rPr lang="fa-IR" b="1" dirty="0">
                <a:cs typeface="B Nazanin" panose="00000400000000000000" pitchFamily="2" charset="-78"/>
              </a:rPr>
              <a:t>برای داوری به فرد نمایش داده می شوند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با ورود به این قسمت به صورت اتوماتیک طرح های تحصیلات تکمیلی مشاهده می شوند. برای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داوری </a:t>
            </a:r>
            <a:r>
              <a:rPr lang="fa-IR" b="1" dirty="0" smtClean="0">
                <a:cs typeface="B Nazanin" panose="00000400000000000000" pitchFamily="2" charset="-78"/>
              </a:rPr>
              <a:t>سایر طرح ها باید از فیلتر ها استفاده شود.</a:t>
            </a: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504951"/>
            <a:ext cx="7859242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 Disease by Slidesgo">
  <a:themeElements>
    <a:clrScheme name="Simple Light">
      <a:dk1>
        <a:srgbClr val="0A1533"/>
      </a:dk1>
      <a:lt1>
        <a:srgbClr val="FFFFFF"/>
      </a:lt1>
      <a:dk2>
        <a:srgbClr val="0088CC"/>
      </a:dk2>
      <a:lt2>
        <a:srgbClr val="0088CC"/>
      </a:lt2>
      <a:accent1>
        <a:srgbClr val="63CBFF"/>
      </a:accent1>
      <a:accent2>
        <a:srgbClr val="63CBFF"/>
      </a:accent2>
      <a:accent3>
        <a:srgbClr val="99DDFF"/>
      </a:accent3>
      <a:accent4>
        <a:srgbClr val="99DDFF"/>
      </a:accent4>
      <a:accent5>
        <a:srgbClr val="99DDFF"/>
      </a:accent5>
      <a:accent6>
        <a:srgbClr val="99DD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742</Words>
  <Application>Microsoft Office PowerPoint</Application>
  <PresentationFormat>On-screen Show (16:9)</PresentationFormat>
  <Paragraphs>45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Roboto Condensed</vt:lpstr>
      <vt:lpstr>Arial</vt:lpstr>
      <vt:lpstr>Patrick Hand</vt:lpstr>
      <vt:lpstr>Neucha</vt:lpstr>
      <vt:lpstr>Calibri</vt:lpstr>
      <vt:lpstr>B Nazanin</vt:lpstr>
      <vt:lpstr>Heart Disease by Slidesgo</vt:lpstr>
      <vt:lpstr>نحوه انجام داوری طرح های تحقیقاتی</vt:lpstr>
      <vt:lpstr>معرفی</vt:lpstr>
      <vt:lpstr>سرفصل ها</vt:lpstr>
      <vt:lpstr>PowerPoint Presentation</vt:lpstr>
      <vt:lpstr>PowerPoint Presentation</vt:lpstr>
      <vt:lpstr>{میانه و آموزش }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Disease</dc:title>
  <dc:creator>LAPTOP DAYAN</dc:creator>
  <cp:lastModifiedBy>هاجر قاسمی</cp:lastModifiedBy>
  <cp:revision>46</cp:revision>
  <dcterms:modified xsi:type="dcterms:W3CDTF">2024-03-16T09:13:22Z</dcterms:modified>
</cp:coreProperties>
</file>